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430985-CBE5-1E0E-9C69-BACD53CF1721}" v="7" dt="2025-03-16T13:20:53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 Špetík" userId="S::dominik.spetik@skolasedliste.cz::997c4735-4741-4c56-89fb-dca7d47451c1" providerId="AD" clId="Web-{C41F9ADE-6134-B501-AF32-B4746B3EC6AE}"/>
    <pc:docChg chg="addSld delSld modSld sldOrd">
      <pc:chgData name="Dominik Špetík" userId="S::dominik.spetik@skolasedliste.cz::997c4735-4741-4c56-89fb-dca7d47451c1" providerId="AD" clId="Web-{C41F9ADE-6134-B501-AF32-B4746B3EC6AE}" dt="2025-03-11T11:06:06.973" v="1464" actId="1076"/>
      <pc:docMkLst>
        <pc:docMk/>
      </pc:docMkLst>
      <pc:sldChg chg="addSp delSp modSp">
        <pc:chgData name="Dominik Špetík" userId="S::dominik.spetik@skolasedliste.cz::997c4735-4741-4c56-89fb-dca7d47451c1" providerId="AD" clId="Web-{C41F9ADE-6134-B501-AF32-B4746B3EC6AE}" dt="2025-03-11T10:15:40.720" v="99"/>
        <pc:sldMkLst>
          <pc:docMk/>
          <pc:sldMk cId="1976873737" sldId="257"/>
        </pc:sldMkLst>
        <pc:spChg chg="mod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2" creationId="{EB1F1A2D-94CC-E4BD-9B08-BDC4361DC781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19" creationId="{817D949E-564D-4503-A64E-D22FA3232C29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21" creationId="{92BE0106-0C20-465B-A1BE-0BAC2737B1AD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23" creationId="{851808AB-2943-464C-A710-F2A18D869334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28.157" v="94"/>
          <ac:spMkLst>
            <pc:docMk/>
            <pc:sldMk cId="1976873737" sldId="257"/>
            <ac:spMk id="35" creationId="{4065D9BE-A58D-6E8A-D4A2-5056F3C5E9CA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28.157" v="94"/>
          <ac:spMkLst>
            <pc:docMk/>
            <pc:sldMk cId="1976873737" sldId="257"/>
            <ac:spMk id="37" creationId="{A745E793-BC99-8991-71CD-53FFBB6A8F69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34.219" v="96"/>
          <ac:spMkLst>
            <pc:docMk/>
            <pc:sldMk cId="1976873737" sldId="257"/>
            <ac:spMk id="39" creationId="{4065D9BE-A58D-6E8A-D4A2-5056F3C5E9CA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34.219" v="96"/>
          <ac:spMkLst>
            <pc:docMk/>
            <pc:sldMk cId="1976873737" sldId="257"/>
            <ac:spMk id="40" creationId="{A745E793-BC99-8991-71CD-53FFBB6A8F69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40.626" v="98"/>
          <ac:spMkLst>
            <pc:docMk/>
            <pc:sldMk cId="1976873737" sldId="257"/>
            <ac:spMk id="42" creationId="{9EE42DCE-4A4F-44C4-84E5-261B3BEEF1DA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5:40.626" v="98"/>
          <ac:spMkLst>
            <pc:docMk/>
            <pc:sldMk cId="1976873737" sldId="257"/>
            <ac:spMk id="43" creationId="{887F59F2-5FBC-40CD-AD35-376AECE49EA6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45" creationId="{4065D9BE-A58D-6E8A-D4A2-5056F3C5E9CA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5:40.720" v="99"/>
          <ac:spMkLst>
            <pc:docMk/>
            <pc:sldMk cId="1976873737" sldId="257"/>
            <ac:spMk id="46" creationId="{A745E793-BC99-8991-71CD-53FFBB6A8F69}"/>
          </ac:spMkLst>
        </pc:spChg>
        <pc:graphicFrameChg chg="mod ord modGraphic">
          <ac:chgData name="Dominik Špetík" userId="S::dominik.spetik@skolasedliste.cz::997c4735-4741-4c56-89fb-dca7d47451c1" providerId="AD" clId="Web-{C41F9ADE-6134-B501-AF32-B4746B3EC6AE}" dt="2025-03-11T10:15:40.720" v="99"/>
          <ac:graphicFrameMkLst>
            <pc:docMk/>
            <pc:sldMk cId="1976873737" sldId="257"/>
            <ac:graphicFrameMk id="15" creationId="{2C9D8A4F-8FB8-2D9F-FD12-CB228D2C22DE}"/>
          </ac:graphicFrameMkLst>
        </pc:graphicFrameChg>
        <pc:picChg chg="add mod ord">
          <ac:chgData name="Dominik Špetík" userId="S::dominik.spetik@skolasedliste.cz::997c4735-4741-4c56-89fb-dca7d47451c1" providerId="AD" clId="Web-{C41F9ADE-6134-B501-AF32-B4746B3EC6AE}" dt="2025-03-11T10:15:40.720" v="99"/>
          <ac:picMkLst>
            <pc:docMk/>
            <pc:sldMk cId="1976873737" sldId="257"/>
            <ac:picMk id="30" creationId="{CA5A9FCD-3B14-328C-70AE-1555017C3CDB}"/>
          </ac:picMkLst>
        </pc:picChg>
      </pc:sldChg>
      <pc:sldChg chg="addSp delSp modSp new mod ord setBg setClrOvrMap">
        <pc:chgData name="Dominik Špetík" userId="S::dominik.spetik@skolasedliste.cz::997c4735-4741-4c56-89fb-dca7d47451c1" providerId="AD" clId="Web-{C41F9ADE-6134-B501-AF32-B4746B3EC6AE}" dt="2025-03-11T10:15:56.064" v="101"/>
        <pc:sldMkLst>
          <pc:docMk/>
          <pc:sldMk cId="4247700637" sldId="258"/>
        </pc:sldMkLst>
        <pc:spChg chg="mo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2" creationId="{EC893B4F-0D16-48DF-4301-E4DDC26F85DB}"/>
          </ac:spMkLst>
        </pc:spChg>
        <pc:spChg chg="mo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" creationId="{5BB974CC-8BD4-18A4-F6D2-6D29FF536EBE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9" creationId="{ADE57300-C7FF-4578-99A0-42B0295B123C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11" creationId="{DB8F8250-7A81-4A19-87AD-FFB2CE4E39A5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13" creationId="{499F38FC-2DEA-2647-C409-EF75720C101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15" creationId="{F3FF94B3-6D3E-44FE-BB02-A9027C0003C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17" creationId="{956C5C09-0043-4549-B800-2101B70D667D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19" creationId="{B7E2F724-2FB3-4D1D-A730-739B8654C030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00.508" v="88"/>
          <ac:spMkLst>
            <pc:docMk/>
            <pc:sldMk cId="4247700637" sldId="258"/>
            <ac:spMk id="21" creationId="{B2C335F7-F61C-4EB4-80F2-4B1438FE66BB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3" creationId="{ADE57300-C7FF-4578-99A0-42B0295B123C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4" creationId="{DB8F8250-7A81-4A19-87AD-FFB2CE4E39A5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5" creationId="{499F38FC-2DEA-2647-C409-EF75720C101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6" creationId="{F3FF94B3-6D3E-44FE-BB02-A9027C0003C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7" creationId="{E20BB609-EF92-42DB-836C-0699A590B5CF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8" creationId="{67B3E2DB-180D-4752-BBB6-987822D6BC7D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0:12:39.822" v="90"/>
          <ac:spMkLst>
            <pc:docMk/>
            <pc:sldMk cId="4247700637" sldId="258"/>
            <ac:spMk id="29" creationId="{B2C335F7-F61C-4EB4-80F2-4B1438FE66BB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1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2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3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4" creationId="{F3FF94B3-6D3E-44FE-BB02-A9027C0003C7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5" creationId="{E73AF435-44C8-C44B-9352-ACFA393E2F29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6" creationId="{288058DF-7580-C88F-23F0-429412309B31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12:39.838" v="91"/>
          <ac:spMkLst>
            <pc:docMk/>
            <pc:sldMk cId="4247700637" sldId="258"/>
            <ac:spMk id="37" creationId="{43F82943-4565-9E0E-E9DB-5B7B417E670A}"/>
          </ac:spMkLst>
        </pc:spChg>
        <pc:picChg chg="add mod ord">
          <ac:chgData name="Dominik Špetík" userId="S::dominik.spetik@skolasedliste.cz::997c4735-4741-4c56-89fb-dca7d47451c1" providerId="AD" clId="Web-{C41F9ADE-6134-B501-AF32-B4746B3EC6AE}" dt="2025-03-11T10:12:39.838" v="91"/>
          <ac:picMkLst>
            <pc:docMk/>
            <pc:sldMk cId="4247700637" sldId="258"/>
            <ac:picMk id="4" creationId="{DD5B0E25-9E35-AB2A-F8E5-442D709A14FF}"/>
          </ac:picMkLst>
        </pc:picChg>
      </pc:sldChg>
      <pc:sldChg chg="new del">
        <pc:chgData name="Dominik Špetík" userId="S::dominik.spetik@skolasedliste.cz::997c4735-4741-4c56-89fb-dca7d47451c1" providerId="AD" clId="Web-{C41F9ADE-6134-B501-AF32-B4746B3EC6AE}" dt="2025-03-11T10:17:33.239" v="102"/>
        <pc:sldMkLst>
          <pc:docMk/>
          <pc:sldMk cId="783369366" sldId="259"/>
        </pc:sldMkLst>
      </pc:sldChg>
      <pc:sldChg chg="addSp delSp modSp new mod setBg">
        <pc:chgData name="Dominik Špetík" userId="S::dominik.spetik@skolasedliste.cz::997c4735-4741-4c56-89fb-dca7d47451c1" providerId="AD" clId="Web-{C41F9ADE-6134-B501-AF32-B4746B3EC6AE}" dt="2025-03-11T10:43:09.796" v="740" actId="14100"/>
        <pc:sldMkLst>
          <pc:docMk/>
          <pc:sldMk cId="2052985515" sldId="259"/>
        </pc:sldMkLst>
        <pc:spChg chg="add mod">
          <ac:chgData name="Dominik Špetík" userId="S::dominik.spetik@skolasedliste.cz::997c4735-4741-4c56-89fb-dca7d47451c1" providerId="AD" clId="Web-{C41F9ADE-6134-B501-AF32-B4746B3EC6AE}" dt="2025-03-11T10:41:46.075" v="736" actId="14100"/>
          <ac:spMkLst>
            <pc:docMk/>
            <pc:sldMk cId="2052985515" sldId="259"/>
            <ac:spMk id="2" creationId="{FBD46CAE-CA01-94E7-FC71-CFE411DDFDE8}"/>
          </ac:spMkLst>
        </pc:spChg>
        <pc:spChg chg="add mo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3" creationId="{51935D7D-24F2-BC86-D53A-5AF147303B62}"/>
          </ac:spMkLst>
        </pc:spChg>
        <pc:spChg chg="add del mod">
          <ac:chgData name="Dominik Špetík" userId="S::dominik.spetik@skolasedliste.cz::997c4735-4741-4c56-89fb-dca7d47451c1" providerId="AD" clId="Web-{C41F9ADE-6134-B501-AF32-B4746B3EC6AE}" dt="2025-03-11T10:43:09.796" v="740" actId="14100"/>
          <ac:spMkLst>
            <pc:docMk/>
            <pc:sldMk cId="2052985515" sldId="259"/>
            <ac:spMk id="4" creationId="{E8134658-9DCF-3599-CF6B-51219D540A78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9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11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13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15" creationId="{26E9A97B-1917-9176-B980-E15E8CBDB12F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17" creationId="{1653AE3C-AC4F-907C-B473-B9A30D21506F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0:41:30.871" v="734"/>
          <ac:spMkLst>
            <pc:docMk/>
            <pc:sldMk cId="2052985515" sldId="259"/>
            <ac:spMk id="19" creationId="{DC81933E-93BD-38CE-3C98-D10B2844C58A}"/>
          </ac:spMkLst>
        </pc:spChg>
        <pc:graphicFrameChg chg="add del">
          <ac:chgData name="Dominik Špetík" userId="S::dominik.spetik@skolasedliste.cz::997c4735-4741-4c56-89fb-dca7d47451c1" providerId="AD" clId="Web-{C41F9ADE-6134-B501-AF32-B4746B3EC6AE}" dt="2025-03-11T10:42:43.030" v="738"/>
          <ac:graphicFrameMkLst>
            <pc:docMk/>
            <pc:sldMk cId="2052985515" sldId="259"/>
            <ac:graphicFrameMk id="21" creationId="{9445E138-4E55-7E83-5C62-0BF142589466}"/>
          </ac:graphicFrameMkLst>
        </pc:graphicFrameChg>
      </pc:sldChg>
      <pc:sldChg chg="addSp delSp modSp new mod setBg">
        <pc:chgData name="Dominik Špetík" userId="S::dominik.spetik@skolasedliste.cz::997c4735-4741-4c56-89fb-dca7d47451c1" providerId="AD" clId="Web-{C41F9ADE-6134-B501-AF32-B4746B3EC6AE}" dt="2025-03-11T11:03:07.497" v="1436"/>
        <pc:sldMkLst>
          <pc:docMk/>
          <pc:sldMk cId="604495441" sldId="260"/>
        </pc:sldMkLst>
        <pc:spChg chg="add mo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" creationId="{8CDE1B8C-02D4-7DAA-6BD1-81214F436CCD}"/>
          </ac:spMkLst>
        </pc:spChg>
        <pc:spChg chg="add mo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3" creationId="{11F4D338-551C-31C8-72D4-96D4316A3D64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37.699" v="1432"/>
          <ac:spMkLst>
            <pc:docMk/>
            <pc:sldMk cId="604495441" sldId="260"/>
            <ac:spMk id="9" creationId="{ADE57300-C7FF-4578-99A0-42B0295B123C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37.699" v="1432"/>
          <ac:spMkLst>
            <pc:docMk/>
            <pc:sldMk cId="604495441" sldId="260"/>
            <ac:spMk id="11" creationId="{DB8F8250-7A81-4A19-87AD-FFB2CE4E39A5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37.699" v="1432"/>
          <ac:spMkLst>
            <pc:docMk/>
            <pc:sldMk cId="604495441" sldId="260"/>
            <ac:spMk id="13" creationId="{499F38FC-2DEA-2647-C409-EF75720C101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37.699" v="1432"/>
          <ac:spMkLst>
            <pc:docMk/>
            <pc:sldMk cId="604495441" sldId="260"/>
            <ac:spMk id="15" creationId="{4065D9BE-A58D-6E8A-D4A2-5056F3C5E9CA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37.699" v="1432"/>
          <ac:spMkLst>
            <pc:docMk/>
            <pc:sldMk cId="604495441" sldId="260"/>
            <ac:spMk id="17" creationId="{A745E793-BC99-8991-71CD-53FFBB6A8F69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43.340" v="1434"/>
          <ac:spMkLst>
            <pc:docMk/>
            <pc:sldMk cId="604495441" sldId="260"/>
            <ac:spMk id="19" creationId="{ADE57300-C7FF-4578-99A0-42B0295B123C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43.340" v="1434"/>
          <ac:spMkLst>
            <pc:docMk/>
            <pc:sldMk cId="604495441" sldId="260"/>
            <ac:spMk id="20" creationId="{DB8F8250-7A81-4A19-87AD-FFB2CE4E39A5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43.340" v="1434"/>
          <ac:spMkLst>
            <pc:docMk/>
            <pc:sldMk cId="604495441" sldId="260"/>
            <ac:spMk id="21" creationId="{499F38FC-2DEA-2647-C409-EF75720C1017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43.340" v="1434"/>
          <ac:spMkLst>
            <pc:docMk/>
            <pc:sldMk cId="604495441" sldId="260"/>
            <ac:spMk id="22" creationId="{83AC883F-69DD-D349-B469-8CDE2139FADB}"/>
          </ac:spMkLst>
        </pc:spChg>
        <pc:spChg chg="add del">
          <ac:chgData name="Dominik Špetík" userId="S::dominik.spetik@skolasedliste.cz::997c4735-4741-4c56-89fb-dca7d47451c1" providerId="AD" clId="Web-{C41F9ADE-6134-B501-AF32-B4746B3EC6AE}" dt="2025-03-11T11:02:43.340" v="1434"/>
          <ac:spMkLst>
            <pc:docMk/>
            <pc:sldMk cId="604495441" sldId="260"/>
            <ac:spMk id="23" creationId="{5B0749EA-BE79-9EB1-B769-385489D43E86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5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6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7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8" creationId="{A082E5AA-6E5F-4FCC-8C41-11E32F833BFC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29" creationId="{92BE0106-0C20-465B-A1BE-0BAC2737B1AD}"/>
          </ac:spMkLst>
        </pc:spChg>
        <pc:spChg chg="add">
          <ac:chgData name="Dominik Špetík" userId="S::dominik.spetik@skolasedliste.cz::997c4735-4741-4c56-89fb-dca7d47451c1" providerId="AD" clId="Web-{C41F9ADE-6134-B501-AF32-B4746B3EC6AE}" dt="2025-03-11T11:02:43.371" v="1435"/>
          <ac:spMkLst>
            <pc:docMk/>
            <pc:sldMk cId="604495441" sldId="260"/>
            <ac:spMk id="30" creationId="{4A3D569D-D3A6-49CA-A483-291E95DACA14}"/>
          </ac:spMkLst>
        </pc:spChg>
        <pc:graphicFrameChg chg="add mod topLvl modGraphic">
          <ac:chgData name="Dominik Špetík" userId="S::dominik.spetik@skolasedliste.cz::997c4735-4741-4c56-89fb-dca7d47451c1" providerId="AD" clId="Web-{C41F9ADE-6134-B501-AF32-B4746B3EC6AE}" dt="2025-03-11T11:03:07.497" v="1436"/>
          <ac:graphicFrameMkLst>
            <pc:docMk/>
            <pc:sldMk cId="604495441" sldId="260"/>
            <ac:graphicFrameMk id="4" creationId="{E27EE049-C5AE-E242-B7DB-B197EE560E44}"/>
          </ac:graphicFrameMkLst>
        </pc:graphicFrameChg>
      </pc:sldChg>
      <pc:sldChg chg="addSp modSp new">
        <pc:chgData name="Dominik Špetík" userId="S::dominik.spetik@skolasedliste.cz::997c4735-4741-4c56-89fb-dca7d47451c1" providerId="AD" clId="Web-{C41F9ADE-6134-B501-AF32-B4746B3EC6AE}" dt="2025-03-11T11:06:06.973" v="1464" actId="1076"/>
        <pc:sldMkLst>
          <pc:docMk/>
          <pc:sldMk cId="118388626" sldId="261"/>
        </pc:sldMkLst>
        <pc:spChg chg="add mod">
          <ac:chgData name="Dominik Špetík" userId="S::dominik.spetik@skolasedliste.cz::997c4735-4741-4c56-89fb-dca7d47451c1" providerId="AD" clId="Web-{C41F9ADE-6134-B501-AF32-B4746B3EC6AE}" dt="2025-03-11T11:06:06.973" v="1464" actId="1076"/>
          <ac:spMkLst>
            <pc:docMk/>
            <pc:sldMk cId="118388626" sldId="261"/>
            <ac:spMk id="2" creationId="{EA5940D5-DB48-129D-8467-FDE4D269E0FA}"/>
          </ac:spMkLst>
        </pc:spChg>
      </pc:sldChg>
    </pc:docChg>
  </pc:docChgLst>
  <pc:docChgLst>
    <pc:chgData name="Dominik Špetík" userId="S::dominik.spetik@skolasedliste.cz::997c4735-4741-4c56-89fb-dca7d47451c1" providerId="AD" clId="Web-{682FE505-81CC-DBEB-4B82-FDCCB89C21C3}"/>
    <pc:docChg chg="addSld modSld">
      <pc:chgData name="Dominik Špetík" userId="S::dominik.spetik@skolasedliste.cz::997c4735-4741-4c56-89fb-dca7d47451c1" providerId="AD" clId="Web-{682FE505-81CC-DBEB-4B82-FDCCB89C21C3}" dt="2025-03-13T09:35:40.519" v="50" actId="20577"/>
      <pc:docMkLst>
        <pc:docMk/>
      </pc:docMkLst>
      <pc:sldChg chg="addSp modSp mod setBg">
        <pc:chgData name="Dominik Špetík" userId="S::dominik.spetik@skolasedliste.cz::997c4735-4741-4c56-89fb-dca7d47451c1" providerId="AD" clId="Web-{682FE505-81CC-DBEB-4B82-FDCCB89C21C3}" dt="2025-03-13T09:15:51.861" v="13" actId="20577"/>
        <pc:sldMkLst>
          <pc:docMk/>
          <pc:sldMk cId="118388626" sldId="261"/>
        </pc:sldMkLst>
        <pc:spChg chg="mo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2" creationId="{EA5940D5-DB48-129D-8467-FDE4D269E0FA}"/>
          </ac:spMkLst>
        </pc:spChg>
        <pc:spChg chg="mod">
          <ac:chgData name="Dominik Špetík" userId="S::dominik.spetik@skolasedliste.cz::997c4735-4741-4c56-89fb-dca7d47451c1" providerId="AD" clId="Web-{682FE505-81CC-DBEB-4B82-FDCCB89C21C3}" dt="2025-03-13T09:15:51.861" v="13" actId="20577"/>
          <ac:spMkLst>
            <pc:docMk/>
            <pc:sldMk cId="118388626" sldId="261"/>
            <ac:spMk id="3" creationId="{03B990AB-9BDA-25A5-7B84-FD1EBEB99030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8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10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12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14" creationId="{26E9A97B-1917-9176-B980-E15E8CBDB12F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16" creationId="{ABEC4DDD-0200-412D-3FDC-B73B5ED20DB4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18" creationId="{DE47A8F5-FD45-E88F-D4FA-63FAFE317E67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15:26.267" v="11"/>
          <ac:spMkLst>
            <pc:docMk/>
            <pc:sldMk cId="118388626" sldId="261"/>
            <ac:spMk id="20" creationId="{E2B12F0D-A188-3A43-07C7-7412A575DD5C}"/>
          </ac:spMkLst>
        </pc:spChg>
      </pc:sldChg>
      <pc:sldChg chg="addSp modSp new mod setBg">
        <pc:chgData name="Dominik Špetík" userId="S::dominik.spetik@skolasedliste.cz::997c4735-4741-4c56-89fb-dca7d47451c1" providerId="AD" clId="Web-{682FE505-81CC-DBEB-4B82-FDCCB89C21C3}" dt="2025-03-13T09:30:40.940" v="41"/>
        <pc:sldMkLst>
          <pc:docMk/>
          <pc:sldMk cId="613114996" sldId="263"/>
        </pc:sldMkLst>
        <pc:spChg chg="add mo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2" creationId="{7852F039-F44E-74AB-9C63-3544CAECD52B}"/>
          </ac:spMkLst>
        </pc:spChg>
        <pc:spChg chg="add mo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3" creationId="{2AA1FB31-AAA3-3F0B-DE4D-BF46098A0795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9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11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13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15" creationId="{4065D9BE-A58D-6E8A-D4A2-5056F3C5E9CA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30:40.940" v="41"/>
          <ac:spMkLst>
            <pc:docMk/>
            <pc:sldMk cId="613114996" sldId="263"/>
            <ac:spMk id="17" creationId="{A745E793-BC99-8991-71CD-53FFBB6A8F69}"/>
          </ac:spMkLst>
        </pc:spChg>
        <pc:picChg chg="add mod ord">
          <ac:chgData name="Dominik Špetík" userId="S::dominik.spetik@skolasedliste.cz::997c4735-4741-4c56-89fb-dca7d47451c1" providerId="AD" clId="Web-{682FE505-81CC-DBEB-4B82-FDCCB89C21C3}" dt="2025-03-13T09:30:40.940" v="41"/>
          <ac:picMkLst>
            <pc:docMk/>
            <pc:sldMk cId="613114996" sldId="263"/>
            <ac:picMk id="4" creationId="{8452A5C3-7FE3-93E8-0BF9-5638397AB296}"/>
          </ac:picMkLst>
        </pc:picChg>
      </pc:sldChg>
      <pc:sldChg chg="addSp modSp new mod setBg">
        <pc:chgData name="Dominik Špetík" userId="S::dominik.spetik@skolasedliste.cz::997c4735-4741-4c56-89fb-dca7d47451c1" providerId="AD" clId="Web-{682FE505-81CC-DBEB-4B82-FDCCB89C21C3}" dt="2025-03-13T09:25:56.471" v="30"/>
        <pc:sldMkLst>
          <pc:docMk/>
          <pc:sldMk cId="1713471299" sldId="264"/>
        </pc:sldMkLst>
        <pc:spChg chg="add mo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2" creationId="{3ADE43A3-9D1C-FF56-47F1-C06C9EF5EB48}"/>
          </ac:spMkLst>
        </pc:spChg>
        <pc:spChg chg="add mo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3" creationId="{210590C1-8CA0-8820-CAC3-47EBA842464C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9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11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13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15" creationId="{4C32CD27-7027-AB2B-38F1-71C08EB84030}"/>
          </ac:spMkLst>
        </pc:spChg>
        <pc:spChg chg="add">
          <ac:chgData name="Dominik Špetík" userId="S::dominik.spetik@skolasedliste.cz::997c4735-4741-4c56-89fb-dca7d47451c1" providerId="AD" clId="Web-{682FE505-81CC-DBEB-4B82-FDCCB89C21C3}" dt="2025-03-13T09:25:56.471" v="30"/>
          <ac:spMkLst>
            <pc:docMk/>
            <pc:sldMk cId="1713471299" sldId="264"/>
            <ac:spMk id="17" creationId="{C6DD38CD-CFFE-4ABA-3DC8-01ED90559EBE}"/>
          </ac:spMkLst>
        </pc:spChg>
        <pc:picChg chg="add mod ord">
          <ac:chgData name="Dominik Špetík" userId="S::dominik.spetik@skolasedliste.cz::997c4735-4741-4c56-89fb-dca7d47451c1" providerId="AD" clId="Web-{682FE505-81CC-DBEB-4B82-FDCCB89C21C3}" dt="2025-03-13T09:25:56.471" v="30"/>
          <ac:picMkLst>
            <pc:docMk/>
            <pc:sldMk cId="1713471299" sldId="264"/>
            <ac:picMk id="4" creationId="{0D53726E-66DE-D70C-76C9-C94619E5811A}"/>
          </ac:picMkLst>
        </pc:picChg>
      </pc:sldChg>
      <pc:sldChg chg="addSp modSp new">
        <pc:chgData name="Dominik Špetík" userId="S::dominik.spetik@skolasedliste.cz::997c4735-4741-4c56-89fb-dca7d47451c1" providerId="AD" clId="Web-{682FE505-81CC-DBEB-4B82-FDCCB89C21C3}" dt="2025-03-13T09:35:40.519" v="50" actId="20577"/>
        <pc:sldMkLst>
          <pc:docMk/>
          <pc:sldMk cId="2636532772" sldId="265"/>
        </pc:sldMkLst>
        <pc:spChg chg="add mod">
          <ac:chgData name="Dominik Špetík" userId="S::dominik.spetik@skolasedliste.cz::997c4735-4741-4c56-89fb-dca7d47451c1" providerId="AD" clId="Web-{682FE505-81CC-DBEB-4B82-FDCCB89C21C3}" dt="2025-03-13T09:32:50.597" v="46" actId="20577"/>
          <ac:spMkLst>
            <pc:docMk/>
            <pc:sldMk cId="2636532772" sldId="265"/>
            <ac:spMk id="2" creationId="{5A3270FC-EED8-2271-5E18-69BF549B95C9}"/>
          </ac:spMkLst>
        </pc:spChg>
        <pc:spChg chg="add mod">
          <ac:chgData name="Dominik Špetík" userId="S::dominik.spetik@skolasedliste.cz::997c4735-4741-4c56-89fb-dca7d47451c1" providerId="AD" clId="Web-{682FE505-81CC-DBEB-4B82-FDCCB89C21C3}" dt="2025-03-13T09:35:40.519" v="50" actId="20577"/>
          <ac:spMkLst>
            <pc:docMk/>
            <pc:sldMk cId="2636532772" sldId="265"/>
            <ac:spMk id="3" creationId="{BF111E34-42FC-D088-76E0-9940D6745120}"/>
          </ac:spMkLst>
        </pc:spChg>
      </pc:sldChg>
    </pc:docChg>
  </pc:docChgLst>
  <pc:docChgLst>
    <pc:chgData name="Dominik Špetík" userId="S::dominik.spetik@skolasedliste.cz::997c4735-4741-4c56-89fb-dca7d47451c1" providerId="AD" clId="Web-{BE2C583B-CC89-A47F-46E8-BED79A910C4D}"/>
    <pc:docChg chg="addSld modSld">
      <pc:chgData name="Dominik Špetík" userId="S::dominik.spetik@skolasedliste.cz::997c4735-4741-4c56-89fb-dca7d47451c1" providerId="AD" clId="Web-{BE2C583B-CC89-A47F-46E8-BED79A910C4D}" dt="2025-03-13T09:11:24.360" v="148" actId="14100"/>
      <pc:docMkLst>
        <pc:docMk/>
      </pc:docMkLst>
      <pc:sldChg chg="addSp modSp">
        <pc:chgData name="Dominik Špetík" userId="S::dominik.spetik@skolasedliste.cz::997c4735-4741-4c56-89fb-dca7d47451c1" providerId="AD" clId="Web-{BE2C583B-CC89-A47F-46E8-BED79A910C4D}" dt="2025-03-13T09:02:33.250" v="126" actId="14100"/>
        <pc:sldMkLst>
          <pc:docMk/>
          <pc:sldMk cId="118388626" sldId="261"/>
        </pc:sldMkLst>
        <pc:spChg chg="add mod">
          <ac:chgData name="Dominik Špetík" userId="S::dominik.spetik@skolasedliste.cz::997c4735-4741-4c56-89fb-dca7d47451c1" providerId="AD" clId="Web-{BE2C583B-CC89-A47F-46E8-BED79A910C4D}" dt="2025-03-13T09:02:33.250" v="126" actId="14100"/>
          <ac:spMkLst>
            <pc:docMk/>
            <pc:sldMk cId="118388626" sldId="261"/>
            <ac:spMk id="3" creationId="{03B990AB-9BDA-25A5-7B84-FD1EBEB99030}"/>
          </ac:spMkLst>
        </pc:spChg>
      </pc:sldChg>
      <pc:sldChg chg="addSp delSp modSp new mod setBg">
        <pc:chgData name="Dominik Špetík" userId="S::dominik.spetik@skolasedliste.cz::997c4735-4741-4c56-89fb-dca7d47451c1" providerId="AD" clId="Web-{BE2C583B-CC89-A47F-46E8-BED79A910C4D}" dt="2025-03-13T09:11:24.360" v="148" actId="14100"/>
        <pc:sldMkLst>
          <pc:docMk/>
          <pc:sldMk cId="414319941" sldId="262"/>
        </pc:sldMkLst>
        <pc:spChg chg="add mod">
          <ac:chgData name="Dominik Špetík" userId="S::dominik.spetik@skolasedliste.cz::997c4735-4741-4c56-89fb-dca7d47451c1" providerId="AD" clId="Web-{BE2C583B-CC89-A47F-46E8-BED79A910C4D}" dt="2025-03-13T09:10:46.155" v="143"/>
          <ac:spMkLst>
            <pc:docMk/>
            <pc:sldMk cId="414319941" sldId="262"/>
            <ac:spMk id="2" creationId="{3A3A8CBC-9ABB-5507-BC92-BCAA2FD7B964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08:42.277" v="132"/>
          <ac:spMkLst>
            <pc:docMk/>
            <pc:sldMk cId="414319941" sldId="262"/>
            <ac:spMk id="3" creationId="{292C0A2D-FFD2-6947-5997-5F68C22A40FD}"/>
          </ac:spMkLst>
        </pc:spChg>
        <pc:spChg chg="add mod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4" creationId="{B23110D7-91C1-4F14-1944-37DFDCF982BD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10" creationId="{ADE57300-C7FF-4578-99A0-42B0295B123C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12" creationId="{DB8F8250-7A81-4A19-87AD-FFB2CE4E39A5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14" creationId="{499F38FC-2DEA-2647-C409-EF75720C1017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16" creationId="{34C0330F-1D4F-4552-B799-615DD237B6DE}"/>
          </ac:spMkLst>
        </pc:spChg>
        <pc:spChg chg="add del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18" creationId="{92BE0106-0C20-465B-A1BE-0BAC2737B1AD}"/>
          </ac:spMkLst>
        </pc:spChg>
        <pc:spChg chg="add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25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27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29" creationId="{4065D9BE-A58D-6E8A-D4A2-5056F3C5E9CA}"/>
          </ac:spMkLst>
        </pc:spChg>
        <pc:spChg chg="add">
          <ac:chgData name="Dominik Špetík" userId="S::dominik.spetik@skolasedliste.cz::997c4735-4741-4c56-89fb-dca7d47451c1" providerId="AD" clId="Web-{BE2C583B-CC89-A47F-46E8-BED79A910C4D}" dt="2025-03-13T09:11:14.406" v="147"/>
          <ac:spMkLst>
            <pc:docMk/>
            <pc:sldMk cId="414319941" sldId="262"/>
            <ac:spMk id="31" creationId="{A745E793-BC99-8991-71CD-53FFBB6A8F69}"/>
          </ac:spMkLst>
        </pc:spChg>
        <pc:picChg chg="add mod ord">
          <ac:chgData name="Dominik Špetík" userId="S::dominik.spetik@skolasedliste.cz::997c4735-4741-4c56-89fb-dca7d47451c1" providerId="AD" clId="Web-{BE2C583B-CC89-A47F-46E8-BED79A910C4D}" dt="2025-03-13T09:11:24.360" v="148" actId="14100"/>
          <ac:picMkLst>
            <pc:docMk/>
            <pc:sldMk cId="414319941" sldId="262"/>
            <ac:picMk id="5" creationId="{DCC9ED25-B435-4515-CC1D-4E44214F8EF5}"/>
          </ac:picMkLst>
        </pc:picChg>
      </pc:sldChg>
    </pc:docChg>
  </pc:docChgLst>
  <pc:docChgLst>
    <pc:chgData name="Dominik Špetík" userId="997c4735-4741-4c56-89fb-dca7d47451c1" providerId="ADAL" clId="{54D4508F-E60F-4807-A9DC-AFF8E10B71C6}"/>
    <pc:docChg chg="undo redo custSel addSld delSld modSld addMainMaster">
      <pc:chgData name="Dominik Špetík" userId="997c4735-4741-4c56-89fb-dca7d47451c1" providerId="ADAL" clId="{54D4508F-E60F-4807-A9DC-AFF8E10B71C6}" dt="2025-03-14T10:33:01.663" v="341" actId="26606"/>
      <pc:docMkLst>
        <pc:docMk/>
      </pc:docMkLst>
      <pc:sldChg chg="addSp modSp new mod modAnim">
        <pc:chgData name="Dominik Špetík" userId="997c4735-4741-4c56-89fb-dca7d47451c1" providerId="ADAL" clId="{54D4508F-E60F-4807-A9DC-AFF8E10B71C6}" dt="2025-03-14T10:05:20.919" v="14" actId="1076"/>
        <pc:sldMkLst>
          <pc:docMk/>
          <pc:sldMk cId="2472572667" sldId="266"/>
        </pc:sldMkLst>
        <pc:spChg chg="add mod">
          <ac:chgData name="Dominik Špetík" userId="997c4735-4741-4c56-89fb-dca7d47451c1" providerId="ADAL" clId="{54D4508F-E60F-4807-A9DC-AFF8E10B71C6}" dt="2025-03-14T09:59:31.159" v="5" actId="255"/>
          <ac:spMkLst>
            <pc:docMk/>
            <pc:sldMk cId="2472572667" sldId="266"/>
            <ac:spMk id="2" creationId="{F73F0180-A56C-D8A5-D038-C09EA71D2EAB}"/>
          </ac:spMkLst>
        </pc:spChg>
        <pc:spChg chg="add mod">
          <ac:chgData name="Dominik Špetík" userId="997c4735-4741-4c56-89fb-dca7d47451c1" providerId="ADAL" clId="{54D4508F-E60F-4807-A9DC-AFF8E10B71C6}" dt="2025-03-14T10:00:16.746" v="10" actId="14100"/>
          <ac:spMkLst>
            <pc:docMk/>
            <pc:sldMk cId="2472572667" sldId="266"/>
            <ac:spMk id="3" creationId="{61FAB817-55A0-7F59-A800-2A7489C889FE}"/>
          </ac:spMkLst>
        </pc:spChg>
        <pc:picChg chg="add mod">
          <ac:chgData name="Dominik Špetík" userId="997c4735-4741-4c56-89fb-dca7d47451c1" providerId="ADAL" clId="{54D4508F-E60F-4807-A9DC-AFF8E10B71C6}" dt="2025-03-14T10:05:20.919" v="14" actId="1076"/>
          <ac:picMkLst>
            <pc:docMk/>
            <pc:sldMk cId="2472572667" sldId="266"/>
            <ac:picMk id="4" creationId="{DD0957CA-38FF-70AA-42FA-5A67998A47E9}"/>
          </ac:picMkLst>
        </pc:picChg>
      </pc:sldChg>
      <pc:sldChg chg="addSp modSp new mod">
        <pc:chgData name="Dominik Špetík" userId="997c4735-4741-4c56-89fb-dca7d47451c1" providerId="ADAL" clId="{54D4508F-E60F-4807-A9DC-AFF8E10B71C6}" dt="2025-03-14T10:08:23.956" v="25" actId="14100"/>
        <pc:sldMkLst>
          <pc:docMk/>
          <pc:sldMk cId="1236133590" sldId="267"/>
        </pc:sldMkLst>
        <pc:spChg chg="add mod">
          <ac:chgData name="Dominik Špetík" userId="997c4735-4741-4c56-89fb-dca7d47451c1" providerId="ADAL" clId="{54D4508F-E60F-4807-A9DC-AFF8E10B71C6}" dt="2025-03-14T10:07:15.617" v="20" actId="113"/>
          <ac:spMkLst>
            <pc:docMk/>
            <pc:sldMk cId="1236133590" sldId="267"/>
            <ac:spMk id="2" creationId="{6234986B-0EC1-89FA-C0FD-5BD51A213C03}"/>
          </ac:spMkLst>
        </pc:spChg>
        <pc:spChg chg="add mod">
          <ac:chgData name="Dominik Špetík" userId="997c4735-4741-4c56-89fb-dca7d47451c1" providerId="ADAL" clId="{54D4508F-E60F-4807-A9DC-AFF8E10B71C6}" dt="2025-03-14T10:08:23.956" v="25" actId="14100"/>
          <ac:spMkLst>
            <pc:docMk/>
            <pc:sldMk cId="1236133590" sldId="267"/>
            <ac:spMk id="3" creationId="{8BEA1A3A-F6C7-86D5-FB34-2E61F5CC1EC4}"/>
          </ac:spMkLst>
        </pc:spChg>
      </pc:sldChg>
      <pc:sldChg chg="addSp delSp modSp new mod setBg delAnim modAnim">
        <pc:chgData name="Dominik Špetík" userId="997c4735-4741-4c56-89fb-dca7d47451c1" providerId="ADAL" clId="{54D4508F-E60F-4807-A9DC-AFF8E10B71C6}" dt="2025-03-14T10:13:52.165" v="64" actId="1076"/>
        <pc:sldMkLst>
          <pc:docMk/>
          <pc:sldMk cId="470357723" sldId="268"/>
        </pc:sldMkLst>
        <pc:spChg chg="add del">
          <ac:chgData name="Dominik Špetík" userId="997c4735-4741-4c56-89fb-dca7d47451c1" providerId="ADAL" clId="{54D4508F-E60F-4807-A9DC-AFF8E10B71C6}" dt="2025-03-14T10:13:05.343" v="52" actId="26606"/>
          <ac:spMkLst>
            <pc:docMk/>
            <pc:sldMk cId="470357723" sldId="268"/>
            <ac:spMk id="14" creationId="{6742736B-1326-450B-9240-348937388E6A}"/>
          </ac:spMkLst>
        </pc:spChg>
        <pc:picChg chg="add mod ord">
          <ac:chgData name="Dominik Špetík" userId="997c4735-4741-4c56-89fb-dca7d47451c1" providerId="ADAL" clId="{54D4508F-E60F-4807-A9DC-AFF8E10B71C6}" dt="2025-03-14T10:13:48.076" v="63" actId="1076"/>
          <ac:picMkLst>
            <pc:docMk/>
            <pc:sldMk cId="470357723" sldId="268"/>
            <ac:picMk id="3" creationId="{B8CFFB01-9EA0-D63D-B7B6-D7AB6F971175}"/>
          </ac:picMkLst>
        </pc:picChg>
        <pc:picChg chg="add mod">
          <ac:chgData name="Dominik Špetík" userId="997c4735-4741-4c56-89fb-dca7d47451c1" providerId="ADAL" clId="{54D4508F-E60F-4807-A9DC-AFF8E10B71C6}" dt="2025-03-14T10:13:36.836" v="61" actId="1076"/>
          <ac:picMkLst>
            <pc:docMk/>
            <pc:sldMk cId="470357723" sldId="268"/>
            <ac:picMk id="5" creationId="{C7134E34-D304-6077-FBD9-C550B0ADFC81}"/>
          </ac:picMkLst>
        </pc:picChg>
        <pc:picChg chg="add mod ord">
          <ac:chgData name="Dominik Špetík" userId="997c4735-4741-4c56-89fb-dca7d47451c1" providerId="ADAL" clId="{54D4508F-E60F-4807-A9DC-AFF8E10B71C6}" dt="2025-03-14T10:13:44.809" v="62" actId="1076"/>
          <ac:picMkLst>
            <pc:docMk/>
            <pc:sldMk cId="470357723" sldId="268"/>
            <ac:picMk id="7" creationId="{10891E04-AFD7-AF6E-271D-E86B319178FE}"/>
          </ac:picMkLst>
        </pc:picChg>
        <pc:picChg chg="add mod">
          <ac:chgData name="Dominik Špetík" userId="997c4735-4741-4c56-89fb-dca7d47451c1" providerId="ADAL" clId="{54D4508F-E60F-4807-A9DC-AFF8E10B71C6}" dt="2025-03-14T10:13:52.165" v="64" actId="1076"/>
          <ac:picMkLst>
            <pc:docMk/>
            <pc:sldMk cId="470357723" sldId="268"/>
            <ac:picMk id="9" creationId="{075B6491-5CB7-DDCC-A8F9-52C59D8B7A51}"/>
          </ac:picMkLst>
        </pc:picChg>
        <pc:picChg chg="add del mod">
          <ac:chgData name="Dominik Špetík" userId="997c4735-4741-4c56-89fb-dca7d47451c1" providerId="ADAL" clId="{54D4508F-E60F-4807-A9DC-AFF8E10B71C6}" dt="2025-03-14T10:12:11.470" v="41" actId="478"/>
          <ac:picMkLst>
            <pc:docMk/>
            <pc:sldMk cId="470357723" sldId="268"/>
            <ac:picMk id="10" creationId="{504B2FEA-DC44-C5CB-7B11-C78A998EACCB}"/>
          </ac:picMkLst>
        </pc:picChg>
        <pc:cxnChg chg="add">
          <ac:chgData name="Dominik Špetík" userId="997c4735-4741-4c56-89fb-dca7d47451c1" providerId="ADAL" clId="{54D4508F-E60F-4807-A9DC-AFF8E10B71C6}" dt="2025-03-14T10:13:05.343" v="53" actId="26606"/>
          <ac:cxnSpMkLst>
            <pc:docMk/>
            <pc:sldMk cId="470357723" sldId="268"/>
            <ac:cxnSpMk id="16" creationId="{D7A4E378-EA57-47B9-B1EB-58B998F6CFFB}"/>
          </ac:cxnSpMkLst>
        </pc:cxnChg>
        <pc:cxnChg chg="add">
          <ac:chgData name="Dominik Špetík" userId="997c4735-4741-4c56-89fb-dca7d47451c1" providerId="ADAL" clId="{54D4508F-E60F-4807-A9DC-AFF8E10B71C6}" dt="2025-03-14T10:13:05.343" v="53" actId="26606"/>
          <ac:cxnSpMkLst>
            <pc:docMk/>
            <pc:sldMk cId="470357723" sldId="268"/>
            <ac:cxnSpMk id="17" creationId="{50DA1EB8-87CF-4588-A1FD-4756F9A28F6B}"/>
          </ac:cxnSpMkLst>
        </pc:cxnChg>
        <pc:cxnChg chg="add">
          <ac:chgData name="Dominik Špetík" userId="997c4735-4741-4c56-89fb-dca7d47451c1" providerId="ADAL" clId="{54D4508F-E60F-4807-A9DC-AFF8E10B71C6}" dt="2025-03-14T10:13:05.343" v="53" actId="26606"/>
          <ac:cxnSpMkLst>
            <pc:docMk/>
            <pc:sldMk cId="470357723" sldId="268"/>
            <ac:cxnSpMk id="18" creationId="{D2B31ED6-76F0-425A-9A41-C947AEF9C145}"/>
          </ac:cxnSpMkLst>
        </pc:cxnChg>
      </pc:sldChg>
      <pc:sldChg chg="addSp delSp modSp add mod setClrOvrMap">
        <pc:chgData name="Dominik Špetík" userId="997c4735-4741-4c56-89fb-dca7d47451c1" providerId="ADAL" clId="{54D4508F-E60F-4807-A9DC-AFF8E10B71C6}" dt="2025-03-14T10:23:30.092" v="182" actId="26606"/>
        <pc:sldMkLst>
          <pc:docMk/>
          <pc:sldMk cId="1285966238" sldId="269"/>
        </pc:sldMkLst>
        <pc:spChg chg="del mod">
          <ac:chgData name="Dominik Špetík" userId="997c4735-4741-4c56-89fb-dca7d47451c1" providerId="ADAL" clId="{54D4508F-E60F-4807-A9DC-AFF8E10B71C6}" dt="2025-03-14T10:23:03.146" v="174" actId="478"/>
          <ac:spMkLst>
            <pc:docMk/>
            <pc:sldMk cId="1285966238" sldId="269"/>
            <ac:spMk id="2" creationId="{6BB774B2-366B-6162-6D2B-997A032B34D6}"/>
          </ac:spMkLst>
        </pc:spChg>
        <pc:spChg chg="add">
          <ac:chgData name="Dominik Špetík" userId="997c4735-4741-4c56-89fb-dca7d47451c1" providerId="ADAL" clId="{54D4508F-E60F-4807-A9DC-AFF8E10B71C6}" dt="2025-03-14T10:23:30.092" v="182" actId="26606"/>
          <ac:spMkLst>
            <pc:docMk/>
            <pc:sldMk cId="1285966238" sldId="269"/>
            <ac:spMk id="12" creationId="{A9F529C3-C941-49FD-8C67-82F134F64BDB}"/>
          </ac:spMkLst>
        </pc:spChg>
        <pc:spChg chg="add">
          <ac:chgData name="Dominik Špetík" userId="997c4735-4741-4c56-89fb-dca7d47451c1" providerId="ADAL" clId="{54D4508F-E60F-4807-A9DC-AFF8E10B71C6}" dt="2025-03-14T10:23:30.092" v="182" actId="26606"/>
          <ac:spMkLst>
            <pc:docMk/>
            <pc:sldMk cId="1285966238" sldId="269"/>
            <ac:spMk id="14" creationId="{20586029-32A0-47E5-9AEC-AE3ABA6B94D0}"/>
          </ac:spMkLst>
        </pc:spChg>
        <pc:picChg chg="del">
          <ac:chgData name="Dominik Špetík" userId="997c4735-4741-4c56-89fb-dca7d47451c1" providerId="ADAL" clId="{54D4508F-E60F-4807-A9DC-AFF8E10B71C6}" dt="2025-03-14T10:22:47.818" v="168" actId="478"/>
          <ac:picMkLst>
            <pc:docMk/>
            <pc:sldMk cId="1285966238" sldId="269"/>
            <ac:picMk id="3" creationId="{105DF714-A048-F751-533E-1FCCDE64962D}"/>
          </ac:picMkLst>
        </pc:picChg>
        <pc:picChg chg="add mod ord">
          <ac:chgData name="Dominik Špetík" userId="997c4735-4741-4c56-89fb-dca7d47451c1" providerId="ADAL" clId="{54D4508F-E60F-4807-A9DC-AFF8E10B71C6}" dt="2025-03-14T10:23:30.092" v="182" actId="26606"/>
          <ac:picMkLst>
            <pc:docMk/>
            <pc:sldMk cId="1285966238" sldId="269"/>
            <ac:picMk id="5" creationId="{A698E338-2B2B-F602-304C-24EDA081B24B}"/>
          </ac:picMkLst>
        </pc:picChg>
        <pc:picChg chg="add mod">
          <ac:chgData name="Dominik Špetík" userId="997c4735-4741-4c56-89fb-dca7d47451c1" providerId="ADAL" clId="{54D4508F-E60F-4807-A9DC-AFF8E10B71C6}" dt="2025-03-14T10:23:30.092" v="182" actId="26606"/>
          <ac:picMkLst>
            <pc:docMk/>
            <pc:sldMk cId="1285966238" sldId="269"/>
            <ac:picMk id="7" creationId="{C3CBCF9C-0BB6-34DA-C615-DE0F54C9E2DA}"/>
          </ac:picMkLst>
        </pc:picChg>
        <pc:cxnChg chg="add">
          <ac:chgData name="Dominik Špetík" userId="997c4735-4741-4c56-89fb-dca7d47451c1" providerId="ADAL" clId="{54D4508F-E60F-4807-A9DC-AFF8E10B71C6}" dt="2025-03-14T10:23:30.092" v="182" actId="26606"/>
          <ac:cxnSpMkLst>
            <pc:docMk/>
            <pc:sldMk cId="1285966238" sldId="269"/>
            <ac:cxnSpMk id="16" creationId="{8C730EAB-A532-4295-A302-FB4B90DB9F5E}"/>
          </ac:cxnSpMkLst>
        </pc:cxnChg>
      </pc:sldChg>
      <pc:sldChg chg="addSp modSp new del mod">
        <pc:chgData name="Dominik Špetík" userId="997c4735-4741-4c56-89fb-dca7d47451c1" providerId="ADAL" clId="{54D4508F-E60F-4807-A9DC-AFF8E10B71C6}" dt="2025-03-14T10:21:47.301" v="163" actId="2696"/>
        <pc:sldMkLst>
          <pc:docMk/>
          <pc:sldMk cId="2222018909" sldId="269"/>
        </pc:sldMkLst>
        <pc:picChg chg="add mod">
          <ac:chgData name="Dominik Špetík" userId="997c4735-4741-4c56-89fb-dca7d47451c1" providerId="ADAL" clId="{54D4508F-E60F-4807-A9DC-AFF8E10B71C6}" dt="2025-03-14T10:20:09.693" v="159" actId="1076"/>
          <ac:picMkLst>
            <pc:docMk/>
            <pc:sldMk cId="2222018909" sldId="269"/>
            <ac:picMk id="3" creationId="{1F63DF97-2FE6-A1CE-BDF3-66E8163C6794}"/>
          </ac:picMkLst>
        </pc:picChg>
        <pc:picChg chg="add mod">
          <ac:chgData name="Dominik Špetík" userId="997c4735-4741-4c56-89fb-dca7d47451c1" providerId="ADAL" clId="{54D4508F-E60F-4807-A9DC-AFF8E10B71C6}" dt="2025-03-14T10:20:28.640" v="162" actId="1076"/>
          <ac:picMkLst>
            <pc:docMk/>
            <pc:sldMk cId="2222018909" sldId="269"/>
            <ac:picMk id="5" creationId="{F751B816-7F5B-B384-580F-5AA1E257BAD8}"/>
          </ac:picMkLst>
        </pc:picChg>
      </pc:sldChg>
      <pc:sldChg chg="add del">
        <pc:chgData name="Dominik Špetík" userId="997c4735-4741-4c56-89fb-dca7d47451c1" providerId="ADAL" clId="{54D4508F-E60F-4807-A9DC-AFF8E10B71C6}" dt="2025-03-14T10:22:06.048" v="165" actId="2696"/>
        <pc:sldMkLst>
          <pc:docMk/>
          <pc:sldMk cId="2652415853" sldId="269"/>
        </pc:sldMkLst>
      </pc:sldChg>
      <pc:sldChg chg="addSp modSp new mod setBg">
        <pc:chgData name="Dominik Špetík" userId="997c4735-4741-4c56-89fb-dca7d47451c1" providerId="ADAL" clId="{54D4508F-E60F-4807-A9DC-AFF8E10B71C6}" dt="2025-03-14T10:30:01.390" v="321" actId="255"/>
        <pc:sldMkLst>
          <pc:docMk/>
          <pc:sldMk cId="1802394841" sldId="270"/>
        </pc:sldMkLst>
        <pc:spChg chg="add mo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2" creationId="{83A9929B-80F3-4B8C-5ACF-672A84C92268}"/>
          </ac:spMkLst>
        </pc:spChg>
        <pc:spChg chg="add mod">
          <ac:chgData name="Dominik Špetík" userId="997c4735-4741-4c56-89fb-dca7d47451c1" providerId="ADAL" clId="{54D4508F-E60F-4807-A9DC-AFF8E10B71C6}" dt="2025-03-14T10:30:01.390" v="321" actId="255"/>
          <ac:spMkLst>
            <pc:docMk/>
            <pc:sldMk cId="1802394841" sldId="270"/>
            <ac:spMk id="3" creationId="{97998BEF-47B1-B5D3-DB4A-9C26FF4A972C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8" creationId="{ADE57300-C7FF-4578-99A0-42B0295B123C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10" creationId="{DB8F8250-7A81-4A19-87AD-FFB2CE4E39A5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12" creationId="{499F38FC-2DEA-2647-C409-EF75720C1017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14" creationId="{26E9A97B-1917-9176-B980-E15E8CBDB12F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16" creationId="{E1ABDA4C-062F-4E88-A079-2279A6477C12}"/>
          </ac:spMkLst>
        </pc:spChg>
        <pc:spChg chg="add">
          <ac:chgData name="Dominik Špetík" userId="997c4735-4741-4c56-89fb-dca7d47451c1" providerId="ADAL" clId="{54D4508F-E60F-4807-A9DC-AFF8E10B71C6}" dt="2025-03-14T10:29:44.736" v="319" actId="26606"/>
          <ac:spMkLst>
            <pc:docMk/>
            <pc:sldMk cId="1802394841" sldId="270"/>
            <ac:spMk id="18" creationId="{887F59F2-5FBC-40CD-AD35-376AECE49EA6}"/>
          </ac:spMkLst>
        </pc:spChg>
      </pc:sldChg>
      <pc:sldChg chg="addSp delSp modSp new mod setBg">
        <pc:chgData name="Dominik Špetík" userId="997c4735-4741-4c56-89fb-dca7d47451c1" providerId="ADAL" clId="{54D4508F-E60F-4807-A9DC-AFF8E10B71C6}" dt="2025-03-14T10:32:00.775" v="335" actId="12"/>
        <pc:sldMkLst>
          <pc:docMk/>
          <pc:sldMk cId="3235449370" sldId="271"/>
        </pc:sldMkLst>
        <pc:spChg chg="add mo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2" creationId="{25FA2270-74F8-E368-5180-BB738A982DD2}"/>
          </ac:spMkLst>
        </pc:spChg>
        <pc:spChg chg="add mod">
          <ac:chgData name="Dominik Špetík" userId="997c4735-4741-4c56-89fb-dca7d47451c1" providerId="ADAL" clId="{54D4508F-E60F-4807-A9DC-AFF8E10B71C6}" dt="2025-03-14T10:32:00.775" v="335" actId="12"/>
          <ac:spMkLst>
            <pc:docMk/>
            <pc:sldMk cId="3235449370" sldId="271"/>
            <ac:spMk id="3" creationId="{628E1EF9-51F9-64BC-A13B-51D33B4AEDAE}"/>
          </ac:spMkLst>
        </pc:spChg>
        <pc:spChg chg="add del mod">
          <ac:chgData name="Dominik Špetík" userId="997c4735-4741-4c56-89fb-dca7d47451c1" providerId="ADAL" clId="{54D4508F-E60F-4807-A9DC-AFF8E10B71C6}" dt="2025-03-14T10:31:46.862" v="334"/>
          <ac:spMkLst>
            <pc:docMk/>
            <pc:sldMk cId="3235449370" sldId="271"/>
            <ac:spMk id="4" creationId="{148F2AE0-783D-2DAC-A211-6E2005859D86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8" creationId="{ADE57300-C7FF-4578-99A0-42B0295B123C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10" creationId="{DB8F8250-7A81-4A19-87AD-FFB2CE4E39A5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12" creationId="{499F38FC-2DEA-2647-C409-EF75720C1017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14" creationId="{26E9A97B-1917-9176-B980-E15E8CBDB12F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16" creationId="{E1ABDA4C-062F-4E88-A079-2279A6477C12}"/>
          </ac:spMkLst>
        </pc:spChg>
        <pc:spChg chg="add">
          <ac:chgData name="Dominik Špetík" userId="997c4735-4741-4c56-89fb-dca7d47451c1" providerId="ADAL" clId="{54D4508F-E60F-4807-A9DC-AFF8E10B71C6}" dt="2025-03-14T10:31:33.583" v="329" actId="26606"/>
          <ac:spMkLst>
            <pc:docMk/>
            <pc:sldMk cId="3235449370" sldId="271"/>
            <ac:spMk id="18" creationId="{887F59F2-5FBC-40CD-AD35-376AECE49EA6}"/>
          </ac:spMkLst>
        </pc:spChg>
      </pc:sldChg>
      <pc:sldChg chg="addSp modSp new mod setBg">
        <pc:chgData name="Dominik Špetík" userId="997c4735-4741-4c56-89fb-dca7d47451c1" providerId="ADAL" clId="{54D4508F-E60F-4807-A9DC-AFF8E10B71C6}" dt="2025-03-14T10:33:01.663" v="341" actId="26606"/>
        <pc:sldMkLst>
          <pc:docMk/>
          <pc:sldMk cId="4008436201" sldId="272"/>
        </pc:sldMkLst>
        <pc:spChg chg="add mo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2" creationId="{AE90E1A7-CF4B-EC59-E75B-4B294BBA3FAA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7" creationId="{ADE57300-C7FF-4578-99A0-42B0295B123C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9" creationId="{DB8F8250-7A81-4A19-87AD-FFB2CE4E39A5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11" creationId="{499F38FC-2DEA-2647-C409-EF75720C1017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13" creationId="{26E9A97B-1917-9176-B980-E15E8CBDB12F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15" creationId="{F3FF94B3-6D3E-44FE-BB02-A9027C0003C7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17" creationId="{E20BB609-EF92-42DB-836C-0699A590B5CF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19" creationId="{B2C335F7-F61C-4EB4-80F2-4B1438FE66BB}"/>
          </ac:spMkLst>
        </pc:spChg>
        <pc:spChg chg="add">
          <ac:chgData name="Dominik Špetík" userId="997c4735-4741-4c56-89fb-dca7d47451c1" providerId="ADAL" clId="{54D4508F-E60F-4807-A9DC-AFF8E10B71C6}" dt="2025-03-14T10:33:01.663" v="341" actId="26606"/>
          <ac:spMkLst>
            <pc:docMk/>
            <pc:sldMk cId="4008436201" sldId="272"/>
            <ac:spMk id="21" creationId="{20011C4F-7FF0-7357-C559-B7679DC27621}"/>
          </ac:spMkLst>
        </pc:spChg>
      </pc:sldChg>
      <pc:sldMasterChg chg="add addSldLayout">
        <pc:chgData name="Dominik Špetík" userId="997c4735-4741-4c56-89fb-dca7d47451c1" providerId="ADAL" clId="{54D4508F-E60F-4807-A9DC-AFF8E10B71C6}" dt="2025-03-14T10:22:40.246" v="166" actId="27028"/>
        <pc:sldMasterMkLst>
          <pc:docMk/>
          <pc:sldMasterMk cId="1006434197" sldId="2147483660"/>
        </pc:sldMasterMkLst>
        <pc:sldLayoutChg chg="add">
          <pc:chgData name="Dominik Špetík" userId="997c4735-4741-4c56-89fb-dca7d47451c1" providerId="ADAL" clId="{54D4508F-E60F-4807-A9DC-AFF8E10B71C6}" dt="2025-03-14T10:22:40.246" v="166" actId="27028"/>
          <pc:sldLayoutMkLst>
            <pc:docMk/>
            <pc:sldMasterMk cId="1006434197" sldId="2147483660"/>
            <pc:sldLayoutMk cId="1178769396" sldId="2147483667"/>
          </pc:sldLayoutMkLst>
        </pc:sldLayoutChg>
      </pc:sldMasterChg>
    </pc:docChg>
  </pc:docChgLst>
  <pc:docChgLst>
    <pc:chgData name="Dominik Špetík" userId="S::dominik.spetik@skolasedliste.cz::997c4735-4741-4c56-89fb-dca7d47451c1" providerId="AD" clId="Web-{B32BA381-006A-F03B-6CEE-7D394CCEC7D4}"/>
    <pc:docChg chg="addSld delSld modSld addMainMaster delMainMaster">
      <pc:chgData name="Dominik Špetík" userId="S::dominik.spetik@skolasedliste.cz::997c4735-4741-4c56-89fb-dca7d47451c1" providerId="AD" clId="Web-{B32BA381-006A-F03B-6CEE-7D394CCEC7D4}" dt="2025-03-11T09:34:18.748" v="442"/>
      <pc:docMkLst>
        <pc:docMk/>
      </pc:docMkLst>
      <pc:sldChg chg="addSp delSp modSp add del mod setBg modClrScheme chgLayout">
        <pc:chgData name="Dominik Špetík" userId="S::dominik.spetik@skolasedliste.cz::997c4735-4741-4c56-89fb-dca7d47451c1" providerId="AD" clId="Web-{B32BA381-006A-F03B-6CEE-7D394CCEC7D4}" dt="2025-03-11T09:23:09.818" v="205"/>
        <pc:sldMkLst>
          <pc:docMk/>
          <pc:sldMk cId="3799523001" sldId="256"/>
        </pc:sldMkLst>
        <pc:spChg chg="mo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23:02.333" v="202"/>
          <ac:spMkLst>
            <pc:docMk/>
            <pc:sldMk cId="3799523001" sldId="256"/>
            <ac:spMk id="11" creationId="{063F27BC-7079-4FF7-8F7C-ABC82FA3C247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23:09.755" v="204"/>
          <ac:spMkLst>
            <pc:docMk/>
            <pc:sldMk cId="3799523001" sldId="256"/>
            <ac:spMk id="18" creationId="{E49D7415-2F11-44C2-B6AA-13A25B6814B9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0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1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2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3" creationId="{AD1BDCCC-E676-2A7E-BE11-2B8C23DB287F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23:09.818" v="205"/>
          <ac:spMkLst>
            <pc:docMk/>
            <pc:sldMk cId="3799523001" sldId="256"/>
            <ac:spMk id="24" creationId="{781C97B1-8A09-6383-8C65-A3B73577816A}"/>
          </ac:spMkLst>
        </pc:spChg>
        <pc:picChg chg="add mod">
          <ac:chgData name="Dominik Špetík" userId="S::dominik.spetik@skolasedliste.cz::997c4735-4741-4c56-89fb-dca7d47451c1" providerId="AD" clId="Web-{B32BA381-006A-F03B-6CEE-7D394CCEC7D4}" dt="2025-03-11T09:23:09.818" v="205"/>
          <ac:picMkLst>
            <pc:docMk/>
            <pc:sldMk cId="3799523001" sldId="256"/>
            <ac:picMk id="4" creationId="{863CF799-0E68-80F2-066E-2E3EA9EDB6A6}"/>
          </ac:picMkLst>
        </pc:picChg>
        <pc:cxnChg chg="add del">
          <ac:chgData name="Dominik Špetík" userId="S::dominik.spetik@skolasedliste.cz::997c4735-4741-4c56-89fb-dca7d47451c1" providerId="AD" clId="Web-{B32BA381-006A-F03B-6CEE-7D394CCEC7D4}" dt="2025-03-11T09:23:02.333" v="202"/>
          <ac:cxnSpMkLst>
            <pc:docMk/>
            <pc:sldMk cId="3799523001" sldId="256"/>
            <ac:cxnSpMk id="9" creationId="{118E06E4-607B-144B-382B-AD3D06B1EE8C}"/>
          </ac:cxnSpMkLst>
        </pc:cxnChg>
        <pc:cxnChg chg="add del">
          <ac:chgData name="Dominik Špetík" userId="S::dominik.spetik@skolasedliste.cz::997c4735-4741-4c56-89fb-dca7d47451c1" providerId="AD" clId="Web-{B32BA381-006A-F03B-6CEE-7D394CCEC7D4}" dt="2025-03-11T09:23:02.333" v="202"/>
          <ac:cxnSpMkLst>
            <pc:docMk/>
            <pc:sldMk cId="3799523001" sldId="256"/>
            <ac:cxnSpMk id="13" creationId="{40BBF191-9CC8-4313-B1CA-8DF1A53AE4F9}"/>
          </ac:cxnSpMkLst>
        </pc:cxnChg>
        <pc:cxnChg chg="add del">
          <ac:chgData name="Dominik Špetík" userId="S::dominik.spetik@skolasedliste.cz::997c4735-4741-4c56-89fb-dca7d47451c1" providerId="AD" clId="Web-{B32BA381-006A-F03B-6CEE-7D394CCEC7D4}" dt="2025-03-11T09:23:09.755" v="204"/>
          <ac:cxnSpMkLst>
            <pc:docMk/>
            <pc:sldMk cId="3799523001" sldId="256"/>
            <ac:cxnSpMk id="15" creationId="{40ADC89C-EB4E-4AA5-ABBD-448BEC5FA3C4}"/>
          </ac:cxnSpMkLst>
        </pc:cxnChg>
        <pc:cxnChg chg="add del">
          <ac:chgData name="Dominik Špetík" userId="S::dominik.spetik@skolasedliste.cz::997c4735-4741-4c56-89fb-dca7d47451c1" providerId="AD" clId="Web-{B32BA381-006A-F03B-6CEE-7D394CCEC7D4}" dt="2025-03-11T09:23:09.755" v="204"/>
          <ac:cxnSpMkLst>
            <pc:docMk/>
            <pc:sldMk cId="3799523001" sldId="256"/>
            <ac:cxnSpMk id="16" creationId="{F64F9B95-9045-48D2-B9F3-2927E98F54AA}"/>
          </ac:cxnSpMkLst>
        </pc:cxnChg>
        <pc:cxnChg chg="add del">
          <ac:chgData name="Dominik Špetík" userId="S::dominik.spetik@skolasedliste.cz::997c4735-4741-4c56-89fb-dca7d47451c1" providerId="AD" clId="Web-{B32BA381-006A-F03B-6CEE-7D394CCEC7D4}" dt="2025-03-11T09:23:09.755" v="204"/>
          <ac:cxnSpMkLst>
            <pc:docMk/>
            <pc:sldMk cId="3799523001" sldId="256"/>
            <ac:cxnSpMk id="17" creationId="{085AA86F-6A4D-4BCB-A045-D992CDC2959B}"/>
          </ac:cxnSpMkLst>
        </pc:cxnChg>
      </pc:sldChg>
      <pc:sldChg chg="addSp delSp modSp new mod setBg">
        <pc:chgData name="Dominik Špetík" userId="S::dominik.spetik@skolasedliste.cz::997c4735-4741-4c56-89fb-dca7d47451c1" providerId="AD" clId="Web-{B32BA381-006A-F03B-6CEE-7D394CCEC7D4}" dt="2025-03-11T09:34:18.748" v="442"/>
        <pc:sldMkLst>
          <pc:docMk/>
          <pc:sldMk cId="1976873737" sldId="257"/>
        </pc:sldMkLst>
        <pc:spChg chg="mod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2" creationId="{EB1F1A2D-94CC-E4BD-9B08-BDC4361DC781}"/>
          </ac:spMkLst>
        </pc:spChg>
        <pc:spChg chg="del mod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3" creationId="{207EB10E-A5FF-48C2-734B-75049FA0CE19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24:14.242" v="208"/>
          <ac:spMkLst>
            <pc:docMk/>
            <pc:sldMk cId="1976873737" sldId="257"/>
            <ac:spMk id="8" creationId="{42C91D93-014B-66D5-D263-730212C94315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24:14.242" v="208"/>
          <ac:spMkLst>
            <pc:docMk/>
            <pc:sldMk cId="1976873737" sldId="257"/>
            <ac:spMk id="10" creationId="{9568B8C9-6702-8441-0D92-220DE92C8861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12" creationId="{EEF92585-7A99-6108-9663-8C59032742EC}"/>
          </ac:spMkLst>
        </pc:spChg>
        <pc:spChg chg="add del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13" creationId="{C6D5B03A-B780-A698-DFA9-C9932F22DDD0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19" creationId="{817D949E-564D-4503-A64E-D22FA3232C29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21" creationId="{92BE0106-0C20-465B-A1BE-0BAC2737B1AD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34:18.748" v="442"/>
          <ac:spMkLst>
            <pc:docMk/>
            <pc:sldMk cId="1976873737" sldId="257"/>
            <ac:spMk id="23" creationId="{851808AB-2943-464C-A710-F2A18D869334}"/>
          </ac:spMkLst>
        </pc:spChg>
        <pc:graphicFrameChg chg="add">
          <ac:chgData name="Dominik Špetík" userId="S::dominik.spetik@skolasedliste.cz::997c4735-4741-4c56-89fb-dca7d47451c1" providerId="AD" clId="Web-{B32BA381-006A-F03B-6CEE-7D394CCEC7D4}" dt="2025-03-11T09:34:18.748" v="442"/>
          <ac:graphicFrameMkLst>
            <pc:docMk/>
            <pc:sldMk cId="1976873737" sldId="257"/>
            <ac:graphicFrameMk id="15" creationId="{2C9D8A4F-8FB8-2D9F-FD12-CB228D2C22DE}"/>
          </ac:graphicFrameMkLst>
        </pc:graphicFrameChg>
      </pc:sldChg>
      <pc:sldChg chg="addSp delSp new del">
        <pc:chgData name="Dominik Špetík" userId="S::dominik.spetik@skolasedliste.cz::997c4735-4741-4c56-89fb-dca7d47451c1" providerId="AD" clId="Web-{B32BA381-006A-F03B-6CEE-7D394CCEC7D4}" dt="2025-03-11T09:12:31.436" v="16"/>
        <pc:sldMkLst>
          <pc:docMk/>
          <pc:sldMk cId="4151087772" sldId="257"/>
        </pc:sldMkLst>
        <pc:spChg chg="add del">
          <ac:chgData name="Dominik Špetík" userId="S::dominik.spetik@skolasedliste.cz::997c4735-4741-4c56-89fb-dca7d47451c1" providerId="AD" clId="Web-{B32BA381-006A-F03B-6CEE-7D394CCEC7D4}" dt="2025-03-11T09:11:19.605" v="5"/>
          <ac:spMkLst>
            <pc:docMk/>
            <pc:sldMk cId="4151087772" sldId="257"/>
            <ac:spMk id="2" creationId="{0F21A1ED-3E1B-E773-05D3-69DEA6A242BE}"/>
          </ac:spMkLst>
        </pc:spChg>
        <pc:spChg chg="add">
          <ac:chgData name="Dominik Špetík" userId="S::dominik.spetik@skolasedliste.cz::997c4735-4741-4c56-89fb-dca7d47451c1" providerId="AD" clId="Web-{B32BA381-006A-F03B-6CEE-7D394CCEC7D4}" dt="2025-03-11T09:12:01.388" v="10"/>
          <ac:spMkLst>
            <pc:docMk/>
            <pc:sldMk cId="4151087772" sldId="257"/>
            <ac:spMk id="3" creationId="{0C95ABA7-95ED-64EB-A8EB-312F574EEB03}"/>
          </ac:spMkLst>
        </pc:spChg>
      </pc:sldChg>
      <pc:sldChg chg="new del">
        <pc:chgData name="Dominik Špetík" userId="S::dominik.spetik@skolasedliste.cz::997c4735-4741-4c56-89fb-dca7d47451c1" providerId="AD" clId="Web-{B32BA381-006A-F03B-6CEE-7D394CCEC7D4}" dt="2025-03-11T09:12:23.123" v="14"/>
        <pc:sldMkLst>
          <pc:docMk/>
          <pc:sldMk cId="592452336" sldId="258"/>
        </pc:sldMkLst>
      </pc:sldChg>
      <pc:sldChg chg="add del">
        <pc:chgData name="Dominik Špetík" userId="S::dominik.spetik@skolasedliste.cz::997c4735-4741-4c56-89fb-dca7d47451c1" providerId="AD" clId="Web-{B32BA381-006A-F03B-6CEE-7D394CCEC7D4}" dt="2025-03-11T09:11:34.090" v="8"/>
        <pc:sldMkLst>
          <pc:docMk/>
          <pc:sldMk cId="2215327040" sldId="258"/>
        </pc:sldMkLst>
      </pc:sldChg>
      <pc:sldChg chg="add del">
        <pc:chgData name="Dominik Špetík" userId="S::dominik.spetik@skolasedliste.cz::997c4735-4741-4c56-89fb-dca7d47451c1" providerId="AD" clId="Web-{B32BA381-006A-F03B-6CEE-7D394CCEC7D4}" dt="2025-03-11T09:11:28.324" v="7"/>
        <pc:sldMkLst>
          <pc:docMk/>
          <pc:sldMk cId="71783358" sldId="259"/>
        </pc:sldMkLst>
      </pc:sldChg>
      <pc:sldMasterChg chg="add del addSldLayout delSldLayout">
        <pc:chgData name="Dominik Špetík" userId="S::dominik.spetik@skolasedliste.cz::997c4735-4741-4c56-89fb-dca7d47451c1" providerId="AD" clId="Web-{B32BA381-006A-F03B-6CEE-7D394CCEC7D4}" dt="2025-03-11T09:23:09.818" v="205"/>
        <pc:sldMasterMkLst>
          <pc:docMk/>
          <pc:sldMasterMk cId="464252367" sldId="2147483648"/>
        </pc:sldMasterMkLst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1771309689" sldId="2147483649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21655345" sldId="2147483650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2957285559" sldId="2147483651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3426106184" sldId="2147483652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597578085" sldId="2147483653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3514983867" sldId="2147483654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2973794414" sldId="2147483655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3504307544" sldId="2147483656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4088594436" sldId="2147483657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707188527" sldId="2147483658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464252367" sldId="2147483648"/>
            <pc:sldLayoutMk cId="1955787437" sldId="2147483659"/>
          </pc:sldLayoutMkLst>
        </pc:sldLayoutChg>
      </pc:sldMasterChg>
      <pc:sldMasterChg chg="add del addSldLayout delSldLayout">
        <pc:chgData name="Dominik Špetík" userId="S::dominik.spetik@skolasedliste.cz::997c4735-4741-4c56-89fb-dca7d47451c1" providerId="AD" clId="Web-{B32BA381-006A-F03B-6CEE-7D394CCEC7D4}" dt="2025-03-11T09:23:02.333" v="202"/>
        <pc:sldMasterMkLst>
          <pc:docMk/>
          <pc:sldMasterMk cId="3961163923" sldId="2147483660"/>
        </pc:sldMasterMkLst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3070306744" sldId="2147483661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1041855751" sldId="2147483662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353317960" sldId="2147483663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3921840210" sldId="2147483664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185068976" sldId="2147483665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3718209012" sldId="2147483666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1303036953" sldId="2147483667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96915714" sldId="2147483668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3743981142" sldId="2147483669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1202365585" sldId="2147483670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2.333" v="202"/>
          <pc:sldLayoutMkLst>
            <pc:docMk/>
            <pc:sldMasterMk cId="3961163923" sldId="2147483660"/>
            <pc:sldLayoutMk cId="1092320705" sldId="2147483671"/>
          </pc:sldLayoutMkLst>
        </pc:sldLayoutChg>
      </pc:sldMasterChg>
      <pc:sldMasterChg chg="add del addSldLayout delSldLayout">
        <pc:chgData name="Dominik Špetík" userId="S::dominik.spetik@skolasedliste.cz::997c4735-4741-4c56-89fb-dca7d47451c1" providerId="AD" clId="Web-{B32BA381-006A-F03B-6CEE-7D394CCEC7D4}" dt="2025-03-11T09:23:09.755" v="204"/>
        <pc:sldMasterMkLst>
          <pc:docMk/>
          <pc:sldMasterMk cId="470253858" sldId="2147483683"/>
        </pc:sldMasterMkLst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3810629366" sldId="2147483672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3554443794" sldId="2147483673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2976710308" sldId="2147483674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1165477629" sldId="2147483675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2560456864" sldId="2147483676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595740906" sldId="2147483677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1143055642" sldId="2147483678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206127567" sldId="2147483679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128113552" sldId="2147483680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1835493409" sldId="2147483681"/>
          </pc:sldLayoutMkLst>
        </pc:sldLayoutChg>
        <pc:sldLayoutChg chg="add del">
          <pc:chgData name="Dominik Špetík" userId="S::dominik.spetik@skolasedliste.cz::997c4735-4741-4c56-89fb-dca7d47451c1" providerId="AD" clId="Web-{B32BA381-006A-F03B-6CEE-7D394CCEC7D4}" dt="2025-03-11T09:23:09.755" v="204"/>
          <pc:sldLayoutMkLst>
            <pc:docMk/>
            <pc:sldMasterMk cId="470253858" sldId="2147483683"/>
            <pc:sldLayoutMk cId="851948947" sldId="2147483682"/>
          </pc:sldLayoutMkLst>
        </pc:sldLayoutChg>
      </pc:sldMasterChg>
      <pc:sldMasterChg chg="add addSldLayout">
        <pc:chgData name="Dominik Špetík" userId="S::dominik.spetik@skolasedliste.cz::997c4735-4741-4c56-89fb-dca7d47451c1" providerId="AD" clId="Web-{B32BA381-006A-F03B-6CEE-7D394CCEC7D4}" dt="2025-03-11T09:23:09.818" v="205"/>
        <pc:sldMasterMkLst>
          <pc:docMk/>
          <pc:sldMasterMk cId="706084785" sldId="2147483709"/>
        </pc:sldMasterMkLst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755636777" sldId="2147483698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720847979" sldId="2147483699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309855032" sldId="2147483700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576774958" sldId="2147483701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67620922" sldId="2147483702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1253121735" sldId="2147483703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797817158" sldId="2147483704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547869884" sldId="2147483705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1866346839" sldId="2147483706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1746227884" sldId="2147483707"/>
          </pc:sldLayoutMkLst>
        </pc:sldLayoutChg>
        <pc:sldLayoutChg chg="add">
          <pc:chgData name="Dominik Špetík" userId="S::dominik.spetik@skolasedliste.cz::997c4735-4741-4c56-89fb-dca7d47451c1" providerId="AD" clId="Web-{B32BA381-006A-F03B-6CEE-7D394CCEC7D4}" dt="2025-03-11T09:23:09.818" v="205"/>
          <pc:sldLayoutMkLst>
            <pc:docMk/>
            <pc:sldMasterMk cId="706084785" sldId="2147483709"/>
            <pc:sldLayoutMk cId="2033806920" sldId="2147483708"/>
          </pc:sldLayoutMkLst>
        </pc:sldLayoutChg>
      </pc:sldMasterChg>
    </pc:docChg>
  </pc:docChgLst>
  <pc:docChgLst>
    <pc:chgData name="Dominik Špetík" userId="S::dominik.spetik@skolasedliste.cz::997c4735-4741-4c56-89fb-dca7d47451c1" providerId="AD" clId="Web-{93430985-CBE5-1E0E-9C69-BACD53CF1721}"/>
    <pc:docChg chg="modSld">
      <pc:chgData name="Dominik Špetík" userId="S::dominik.spetik@skolasedliste.cz::997c4735-4741-4c56-89fb-dca7d47451c1" providerId="AD" clId="Web-{93430985-CBE5-1E0E-9C69-BACD53CF1721}" dt="2025-03-16T13:20:53.152" v="8" actId="20577"/>
      <pc:docMkLst>
        <pc:docMk/>
      </pc:docMkLst>
      <pc:sldChg chg="addSp modSp mod setBg">
        <pc:chgData name="Dominik Špetík" userId="S::dominik.spetik@skolasedliste.cz::997c4735-4741-4c56-89fb-dca7d47451c1" providerId="AD" clId="Web-{93430985-CBE5-1E0E-9C69-BACD53CF1721}" dt="2025-03-16T13:18:42.816" v="3"/>
        <pc:sldMkLst>
          <pc:docMk/>
          <pc:sldMk cId="2636532772" sldId="265"/>
        </pc:sldMkLst>
        <pc:spChg chg="mo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2" creationId="{5A3270FC-EED8-2271-5E18-69BF549B95C9}"/>
          </ac:spMkLst>
        </pc:spChg>
        <pc:spChg chg="mo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3" creationId="{BF111E34-42FC-D088-76E0-9940D6745120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9" creationId="{ADE57300-C7FF-4578-99A0-42B0295B123C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11" creationId="{DB8F8250-7A81-4A19-87AD-FFB2CE4E39A5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13" creationId="{499F38FC-2DEA-2647-C409-EF75720C1017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15" creationId="{4C32CD27-7027-AB2B-38F1-71C08EB84030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18:42.816" v="3"/>
          <ac:spMkLst>
            <pc:docMk/>
            <pc:sldMk cId="2636532772" sldId="265"/>
            <ac:spMk id="17" creationId="{C6DD38CD-CFFE-4ABA-3DC8-01ED90559EBE}"/>
          </ac:spMkLst>
        </pc:spChg>
        <pc:picChg chg="add mod ord">
          <ac:chgData name="Dominik Špetík" userId="S::dominik.spetik@skolasedliste.cz::997c4735-4741-4c56-89fb-dca7d47451c1" providerId="AD" clId="Web-{93430985-CBE5-1E0E-9C69-BACD53CF1721}" dt="2025-03-16T13:18:42.816" v="3"/>
          <ac:picMkLst>
            <pc:docMk/>
            <pc:sldMk cId="2636532772" sldId="265"/>
            <ac:picMk id="4" creationId="{F0CB0ABE-08A2-D5A8-971B-DAF5415CB0AF}"/>
          </ac:picMkLst>
        </pc:picChg>
      </pc:sldChg>
      <pc:sldChg chg="modSp">
        <pc:chgData name="Dominik Špetík" userId="S::dominik.spetik@skolasedliste.cz::997c4735-4741-4c56-89fb-dca7d47451c1" providerId="AD" clId="Web-{93430985-CBE5-1E0E-9C69-BACD53CF1721}" dt="2025-03-16T13:19:35.366" v="5" actId="1076"/>
        <pc:sldMkLst>
          <pc:docMk/>
          <pc:sldMk cId="2472572667" sldId="266"/>
        </pc:sldMkLst>
        <pc:picChg chg="mod">
          <ac:chgData name="Dominik Špetík" userId="S::dominik.spetik@skolasedliste.cz::997c4735-4741-4c56-89fb-dca7d47451c1" providerId="AD" clId="Web-{93430985-CBE5-1E0E-9C69-BACD53CF1721}" dt="2025-03-16T13:19:35.366" v="5" actId="1076"/>
          <ac:picMkLst>
            <pc:docMk/>
            <pc:sldMk cId="2472572667" sldId="266"/>
            <ac:picMk id="4" creationId="{DD0957CA-38FF-70AA-42FA-5A67998A47E9}"/>
          </ac:picMkLst>
        </pc:picChg>
      </pc:sldChg>
      <pc:sldChg chg="addSp delSp">
        <pc:chgData name="Dominik Špetík" userId="S::dominik.spetik@skolasedliste.cz::997c4735-4741-4c56-89fb-dca7d47451c1" providerId="AD" clId="Web-{93430985-CBE5-1E0E-9C69-BACD53CF1721}" dt="2025-03-16T13:13:30.450" v="1"/>
        <pc:sldMkLst>
          <pc:docMk/>
          <pc:sldMk cId="3235449370" sldId="271"/>
        </pc:sldMkLst>
        <pc:spChg chg="add del">
          <ac:chgData name="Dominik Špetík" userId="S::dominik.spetik@skolasedliste.cz::997c4735-4741-4c56-89fb-dca7d47451c1" providerId="AD" clId="Web-{93430985-CBE5-1E0E-9C69-BACD53CF1721}" dt="2025-03-16T13:13:30.450" v="1"/>
          <ac:spMkLst>
            <pc:docMk/>
            <pc:sldMk cId="3235449370" sldId="271"/>
            <ac:spMk id="3" creationId="{628E1EF9-51F9-64BC-A13B-51D33B4AEDAE}"/>
          </ac:spMkLst>
        </pc:spChg>
        <pc:graphicFrameChg chg="add del">
          <ac:chgData name="Dominik Špetík" userId="S::dominik.spetik@skolasedliste.cz::997c4735-4741-4c56-89fb-dca7d47451c1" providerId="AD" clId="Web-{93430985-CBE5-1E0E-9C69-BACD53CF1721}" dt="2025-03-16T13:13:30.450" v="1"/>
          <ac:graphicFrameMkLst>
            <pc:docMk/>
            <pc:sldMk cId="3235449370" sldId="271"/>
            <ac:graphicFrameMk id="20" creationId="{6E416938-1BF5-22CB-7C99-3D09D76BA418}"/>
          </ac:graphicFrameMkLst>
        </pc:graphicFrameChg>
      </pc:sldChg>
      <pc:sldChg chg="addSp delSp modSp">
        <pc:chgData name="Dominik Špetík" userId="S::dominik.spetik@skolasedliste.cz::997c4735-4741-4c56-89fb-dca7d47451c1" providerId="AD" clId="Web-{93430985-CBE5-1E0E-9C69-BACD53CF1721}" dt="2025-03-16T13:20:53.152" v="8" actId="20577"/>
        <pc:sldMkLst>
          <pc:docMk/>
          <pc:sldMk cId="4008436201" sldId="272"/>
        </pc:sldMkLst>
        <pc:spChg chg="mod">
          <ac:chgData name="Dominik Špetík" userId="S::dominik.spetik@skolasedliste.cz::997c4735-4741-4c56-89fb-dca7d47451c1" providerId="AD" clId="Web-{93430985-CBE5-1E0E-9C69-BACD53CF1721}" dt="2025-03-16T13:20:53.152" v="8" actId="20577"/>
          <ac:spMkLst>
            <pc:docMk/>
            <pc:sldMk cId="4008436201" sldId="272"/>
            <ac:spMk id="2" creationId="{AE90E1A7-CF4B-EC59-E75B-4B294BBA3FAA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7" creationId="{ADE57300-C7FF-4578-99A0-42B0295B123C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9" creationId="{DB8F8250-7A81-4A19-87AD-FFB2CE4E39A5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11" creationId="{499F38FC-2DEA-2647-C409-EF75720C1017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13" creationId="{26E9A97B-1917-9176-B980-E15E8CBDB12F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15" creationId="{F3FF94B3-6D3E-44FE-BB02-A9027C0003C7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19" creationId="{B2C335F7-F61C-4EB4-80F2-4B1438FE66BB}"/>
          </ac:spMkLst>
        </pc:spChg>
        <pc:spChg chg="del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21" creationId="{20011C4F-7FF0-7357-C559-B7679DC27621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32" creationId="{26E9A97B-1917-9176-B980-E15E8CBDB12F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34" creationId="{F3FF94B3-6D3E-44FE-BB02-A9027C0003C7}"/>
          </ac:spMkLst>
        </pc:spChg>
        <pc:spChg chg="add">
          <ac:chgData name="Dominik Špetík" userId="S::dominik.spetik@skolasedliste.cz::997c4735-4741-4c56-89fb-dca7d47451c1" providerId="AD" clId="Web-{93430985-CBE5-1E0E-9C69-BACD53CF1721}" dt="2025-03-16T13:20:41.745" v="6"/>
          <ac:spMkLst>
            <pc:docMk/>
            <pc:sldMk cId="4008436201" sldId="272"/>
            <ac:spMk id="36" creationId="{A3900D67-B242-FCB7-4385-8F6D6A37EC3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kolasedliste.sharepoint.com/sites/Djepis8542/Sdilene%20dokumenty/General/Projekt%20kostel/Grafy/Jano&#353;ek%20Proko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Uvítali byste, kdyby měl kostel webové stránky anebo sociální média?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9-4990-AAAB-BCE88C59D73A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A59-4990-AAAB-BCE88C59D73A}"/>
              </c:ext>
            </c:extLst>
          </c:dPt>
          <c:dPt>
            <c:idx val="2"/>
            <c:bubble3D val="0"/>
            <c:spPr>
              <a:solidFill>
                <a:schemeClr val="l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A59-4990-AAAB-BCE88C59D7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ano</c:v>
                </c:pt>
                <c:pt idx="1">
                  <c:v>ne</c:v>
                </c:pt>
                <c:pt idx="2">
                  <c:v>možná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7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55-47A3-9DE8-FC8D96A066CE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>
      <cs:styleClr val="0"/>
    </cs:lnRef>
    <cs:fillRef idx="0"/>
    <cs:effectRef idx="0"/>
    <cs:fontRef idx="minor">
      <cs:styleClr val="0"/>
    </cs:fontRef>
    <cs:defRPr sz="900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47CAD-7471-416F-8632-5A75A817BFDF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99097F-BC53-4988-8A59-1D4E2D5DC5B3}">
      <dgm:prSet custT="1"/>
      <dgm:spPr/>
      <dgm:t>
        <a:bodyPr/>
        <a:lstStyle/>
        <a:p>
          <a:r>
            <a:rPr lang="en-US" sz="2000" b="1" dirty="0" err="1"/>
            <a:t>Cíl</a:t>
          </a:r>
          <a:r>
            <a:rPr lang="en-US" sz="2000" b="1" dirty="0"/>
            <a:t>:</a:t>
          </a:r>
          <a:r>
            <a:rPr lang="en-US" sz="2000" dirty="0"/>
            <a:t> </a:t>
          </a:r>
          <a:r>
            <a:rPr lang="en-US" sz="2000" dirty="0" err="1"/>
            <a:t>Zvýšit</a:t>
          </a:r>
          <a:r>
            <a:rPr lang="en-US" sz="2000" dirty="0"/>
            <a:t> </a:t>
          </a:r>
          <a:r>
            <a:rPr lang="en-US" sz="2000" dirty="0" err="1"/>
            <a:t>povědomí</a:t>
          </a:r>
          <a:r>
            <a:rPr lang="en-US" sz="2000" dirty="0"/>
            <a:t> </a:t>
          </a:r>
          <a:r>
            <a:rPr lang="en-US" sz="2000" dirty="0" err="1"/>
            <a:t>lidí</a:t>
          </a:r>
          <a:r>
            <a:rPr lang="en-US" sz="2000" dirty="0"/>
            <a:t> o </a:t>
          </a:r>
          <a:r>
            <a:rPr lang="en-US" sz="2000" dirty="0" err="1"/>
            <a:t>dřevěném</a:t>
          </a:r>
          <a:r>
            <a:rPr lang="en-US" sz="2000" dirty="0"/>
            <a:t> </a:t>
          </a:r>
          <a:r>
            <a:rPr lang="en-US" sz="2000" dirty="0" err="1"/>
            <a:t>kostele</a:t>
          </a:r>
          <a:r>
            <a:rPr lang="en-US" sz="2000" dirty="0"/>
            <a:t> v </a:t>
          </a:r>
          <a:r>
            <a:rPr lang="en-US" sz="2000" dirty="0" err="1"/>
            <a:t>Sedlištích</a:t>
          </a:r>
          <a:r>
            <a:rPr lang="cs-CZ" sz="2000" dirty="0"/>
            <a:t>.</a:t>
          </a:r>
          <a:endParaRPr lang="en-US" sz="2000" dirty="0"/>
        </a:p>
      </dgm:t>
    </dgm:pt>
    <dgm:pt modelId="{DD8FE0F5-9963-4536-8A10-EBDFA9D5FC37}" type="parTrans" cxnId="{9ECFC9A1-9ACD-49A0-8F84-63D91C24B25B}">
      <dgm:prSet/>
      <dgm:spPr/>
      <dgm:t>
        <a:bodyPr/>
        <a:lstStyle/>
        <a:p>
          <a:endParaRPr lang="en-US"/>
        </a:p>
      </dgm:t>
    </dgm:pt>
    <dgm:pt modelId="{9751C198-9658-4AB3-9D70-85F33D155E27}" type="sibTrans" cxnId="{9ECFC9A1-9ACD-49A0-8F84-63D91C24B25B}">
      <dgm:prSet/>
      <dgm:spPr/>
      <dgm:t>
        <a:bodyPr/>
        <a:lstStyle/>
        <a:p>
          <a:endParaRPr lang="en-US"/>
        </a:p>
      </dgm:t>
    </dgm:pt>
    <dgm:pt modelId="{2B202FBC-3234-4B11-85ED-6B319762F867}">
      <dgm:prSet custT="1"/>
      <dgm:spPr/>
      <dgm:t>
        <a:bodyPr/>
        <a:lstStyle/>
        <a:p>
          <a:r>
            <a:rPr lang="en-US" sz="2000" b="1" dirty="0"/>
            <a:t>Forma </a:t>
          </a:r>
          <a:r>
            <a:rPr lang="en-US" sz="2000" b="1" dirty="0" err="1"/>
            <a:t>realizace</a:t>
          </a:r>
          <a:r>
            <a:rPr lang="en-US" sz="2000" b="1" dirty="0"/>
            <a:t>: </a:t>
          </a:r>
          <a:r>
            <a:rPr lang="cs-CZ" sz="2000" b="0" dirty="0"/>
            <a:t>P</a:t>
          </a:r>
          <a:r>
            <a:rPr lang="en-US" sz="2000" dirty="0" err="1"/>
            <a:t>rostřednictvím</a:t>
          </a:r>
          <a:r>
            <a:rPr lang="en-US" sz="2000" dirty="0"/>
            <a:t> </a:t>
          </a:r>
          <a:r>
            <a:rPr lang="en-US" sz="2000" dirty="0" err="1"/>
            <a:t>přidělených</a:t>
          </a:r>
          <a:r>
            <a:rPr lang="en-US" sz="2000" dirty="0"/>
            <a:t> </a:t>
          </a:r>
          <a:r>
            <a:rPr lang="en-US" sz="2000" dirty="0" err="1"/>
            <a:t>úkolů</a:t>
          </a:r>
          <a:r>
            <a:rPr lang="cs-CZ" sz="2000" dirty="0"/>
            <a:t>.</a:t>
          </a:r>
        </a:p>
      </dgm:t>
    </dgm:pt>
    <dgm:pt modelId="{01D99AD7-8AD4-4290-826C-7FDD76D295D6}" type="parTrans" cxnId="{D2F98D94-E7F1-4C9B-9657-7EE41C69B294}">
      <dgm:prSet/>
      <dgm:spPr/>
      <dgm:t>
        <a:bodyPr/>
        <a:lstStyle/>
        <a:p>
          <a:endParaRPr lang="en-US"/>
        </a:p>
      </dgm:t>
    </dgm:pt>
    <dgm:pt modelId="{3FF5ED6F-D399-4328-993E-D7C9F4329CED}" type="sibTrans" cxnId="{D2F98D94-E7F1-4C9B-9657-7EE41C69B294}">
      <dgm:prSet/>
      <dgm:spPr/>
      <dgm:t>
        <a:bodyPr/>
        <a:lstStyle/>
        <a:p>
          <a:endParaRPr lang="en-US"/>
        </a:p>
      </dgm:t>
    </dgm:pt>
    <dgm:pt modelId="{214B0572-C8B5-42B9-AFAC-9D22DFFA5FF5}">
      <dgm:prSet custT="1"/>
      <dgm:spPr/>
      <dgm:t>
        <a:bodyPr/>
        <a:lstStyle/>
        <a:p>
          <a:r>
            <a:rPr lang="en-US" sz="2000" b="1" dirty="0" err="1"/>
            <a:t>Každý</a:t>
          </a:r>
          <a:r>
            <a:rPr lang="en-US" sz="2000" dirty="0"/>
            <a:t> </a:t>
          </a:r>
          <a:r>
            <a:rPr lang="en-US" sz="2000" dirty="0" err="1"/>
            <a:t>žák</a:t>
          </a:r>
          <a:r>
            <a:rPr lang="en-US" sz="2000" dirty="0"/>
            <a:t> se </a:t>
          </a:r>
          <a:r>
            <a:rPr lang="en-US" sz="2000" dirty="0" err="1"/>
            <a:t>podílel</a:t>
          </a:r>
          <a:r>
            <a:rPr lang="cs-CZ" sz="2000" dirty="0"/>
            <a:t>.</a:t>
          </a:r>
          <a:endParaRPr lang="en-US" sz="2000" dirty="0"/>
        </a:p>
      </dgm:t>
    </dgm:pt>
    <dgm:pt modelId="{EA14C629-2D9E-4A4D-8B12-7A62404133B6}" type="parTrans" cxnId="{CAF33453-6CB7-4326-97E7-8FE5AE295543}">
      <dgm:prSet/>
      <dgm:spPr/>
      <dgm:t>
        <a:bodyPr/>
        <a:lstStyle/>
        <a:p>
          <a:endParaRPr lang="en-US"/>
        </a:p>
      </dgm:t>
    </dgm:pt>
    <dgm:pt modelId="{ECEB539E-8D97-41B9-9EC0-7D718FB08708}" type="sibTrans" cxnId="{CAF33453-6CB7-4326-97E7-8FE5AE295543}">
      <dgm:prSet/>
      <dgm:spPr/>
      <dgm:t>
        <a:bodyPr/>
        <a:lstStyle/>
        <a:p>
          <a:endParaRPr lang="en-US"/>
        </a:p>
      </dgm:t>
    </dgm:pt>
    <dgm:pt modelId="{13D2C685-C453-44D3-812C-3C7380A087FB}">
      <dgm:prSet custT="1"/>
      <dgm:spPr/>
      <dgm:t>
        <a:bodyPr/>
        <a:lstStyle/>
        <a:p>
          <a:r>
            <a:rPr lang="en-US" sz="2000" b="1" dirty="0" err="1"/>
            <a:t>Nápad</a:t>
          </a:r>
          <a:r>
            <a:rPr lang="en-US" sz="2000" b="1" dirty="0"/>
            <a:t>: </a:t>
          </a:r>
          <a:r>
            <a:rPr lang="en-US" sz="2000" dirty="0" err="1"/>
            <a:t>Vytvořit</a:t>
          </a:r>
          <a:r>
            <a:rPr lang="en-US" sz="2000" dirty="0"/>
            <a:t> </a:t>
          </a:r>
          <a:r>
            <a:rPr lang="en-US" sz="2000" dirty="0" err="1"/>
            <a:t>nahrávky</a:t>
          </a:r>
          <a:r>
            <a:rPr lang="en-US" sz="2000" dirty="0"/>
            <a:t> o </a:t>
          </a:r>
          <a:r>
            <a:rPr lang="en-US" sz="2000" dirty="0" err="1"/>
            <a:t>zdejším</a:t>
          </a:r>
          <a:r>
            <a:rPr lang="en-US" sz="2000" dirty="0"/>
            <a:t> </a:t>
          </a:r>
          <a:r>
            <a:rPr lang="en-US" sz="2000" dirty="0" err="1"/>
            <a:t>kostele</a:t>
          </a:r>
          <a:r>
            <a:rPr lang="en-US" sz="2000" dirty="0"/>
            <a:t>, </a:t>
          </a:r>
          <a:r>
            <a:rPr lang="en-US" sz="2000" dirty="0" err="1"/>
            <a:t>skrýt</a:t>
          </a:r>
          <a:r>
            <a:rPr lang="en-US" sz="2000" dirty="0"/>
            <a:t> je pod QR </a:t>
          </a:r>
          <a:r>
            <a:rPr lang="en-US" sz="2000" dirty="0" err="1"/>
            <a:t>kódy</a:t>
          </a:r>
          <a:r>
            <a:rPr lang="en-US" sz="2000" dirty="0"/>
            <a:t>, </a:t>
          </a:r>
          <a:r>
            <a:rPr lang="en-US" sz="2000" dirty="0" err="1"/>
            <a:t>rozmístit</a:t>
          </a:r>
          <a:r>
            <a:rPr lang="en-US" sz="2000" dirty="0"/>
            <a:t> po </a:t>
          </a:r>
          <a:r>
            <a:rPr lang="en-US" sz="2000" dirty="0" err="1"/>
            <a:t>kostele</a:t>
          </a:r>
          <a:r>
            <a:rPr lang="en-US" sz="2000" dirty="0"/>
            <a:t> a </a:t>
          </a:r>
          <a:r>
            <a:rPr lang="en-US" sz="2000" dirty="0" err="1"/>
            <a:t>jeho</a:t>
          </a:r>
          <a:r>
            <a:rPr lang="en-US" sz="2000" dirty="0"/>
            <a:t> </a:t>
          </a:r>
          <a:r>
            <a:rPr lang="en-US" sz="2000" dirty="0" err="1"/>
            <a:t>okolí</a:t>
          </a:r>
          <a:r>
            <a:rPr lang="en-US" sz="2000" dirty="0"/>
            <a:t> a </a:t>
          </a:r>
          <a:r>
            <a:rPr lang="en-US" sz="2000" dirty="0" err="1"/>
            <a:t>vytvořit</a:t>
          </a:r>
          <a:r>
            <a:rPr lang="en-US" sz="2000" dirty="0"/>
            <a:t> </a:t>
          </a:r>
          <a:r>
            <a:rPr lang="en-US" sz="2000" dirty="0" err="1"/>
            <a:t>tak</a:t>
          </a:r>
          <a:r>
            <a:rPr lang="en-US" sz="2000" dirty="0"/>
            <a:t> </a:t>
          </a:r>
          <a:r>
            <a:rPr lang="en-US" sz="2000" dirty="0" err="1"/>
            <a:t>prohlídku</a:t>
          </a:r>
          <a:r>
            <a:rPr lang="en-US" sz="2000" dirty="0"/>
            <a:t>, </a:t>
          </a:r>
          <a:r>
            <a:rPr lang="en-US" sz="2000" dirty="0" err="1"/>
            <a:t>kterou</a:t>
          </a:r>
          <a:r>
            <a:rPr lang="en-US" sz="2000" dirty="0"/>
            <a:t> </a:t>
          </a:r>
          <a:r>
            <a:rPr lang="en-US" sz="2000" dirty="0" err="1"/>
            <a:t>zvládne</a:t>
          </a:r>
          <a:r>
            <a:rPr lang="en-US" sz="2000" dirty="0"/>
            <a:t> </a:t>
          </a:r>
          <a:r>
            <a:rPr lang="en-US" sz="2000" dirty="0" err="1"/>
            <a:t>každý</a:t>
          </a:r>
          <a:r>
            <a:rPr lang="en-US" sz="2000" dirty="0"/>
            <a:t> </a:t>
          </a:r>
          <a:r>
            <a:rPr lang="cs-CZ" sz="2000" dirty="0"/>
            <a:t>i</a:t>
          </a:r>
          <a:r>
            <a:rPr lang="en-US" sz="2000" dirty="0"/>
            <a:t> bez </a:t>
          </a:r>
          <a:r>
            <a:rPr lang="en-US" sz="2000" dirty="0" err="1"/>
            <a:t>průvodce</a:t>
          </a:r>
          <a:r>
            <a:rPr lang="cs-CZ" sz="2000" dirty="0"/>
            <a:t>.</a:t>
          </a:r>
          <a:endParaRPr lang="en-US" sz="2000" dirty="0"/>
        </a:p>
      </dgm:t>
    </dgm:pt>
    <dgm:pt modelId="{2E226F43-E874-4E54-90AD-2249CAC7AD7A}" type="parTrans" cxnId="{8664139F-A693-4E41-8A7A-339EA9037029}">
      <dgm:prSet/>
      <dgm:spPr/>
      <dgm:t>
        <a:bodyPr/>
        <a:lstStyle/>
        <a:p>
          <a:endParaRPr lang="en-US"/>
        </a:p>
      </dgm:t>
    </dgm:pt>
    <dgm:pt modelId="{CF27EFCE-84DC-4846-A731-877241C1FA9A}" type="sibTrans" cxnId="{8664139F-A693-4E41-8A7A-339EA9037029}">
      <dgm:prSet/>
      <dgm:spPr/>
      <dgm:t>
        <a:bodyPr/>
        <a:lstStyle/>
        <a:p>
          <a:endParaRPr lang="en-US"/>
        </a:p>
      </dgm:t>
    </dgm:pt>
    <dgm:pt modelId="{89884988-D0BA-4218-8618-E4DB36434D93}" type="pres">
      <dgm:prSet presAssocID="{0DF47CAD-7471-416F-8632-5A75A817BFDF}" presName="vert0" presStyleCnt="0">
        <dgm:presLayoutVars>
          <dgm:dir/>
          <dgm:animOne val="branch"/>
          <dgm:animLvl val="lvl"/>
        </dgm:presLayoutVars>
      </dgm:prSet>
      <dgm:spPr/>
    </dgm:pt>
    <dgm:pt modelId="{AE4AA9ED-EED2-4942-9A46-D62505A1753E}" type="pres">
      <dgm:prSet presAssocID="{0099097F-BC53-4988-8A59-1D4E2D5DC5B3}" presName="thickLine" presStyleLbl="alignNode1" presStyleIdx="0" presStyleCnt="4"/>
      <dgm:spPr/>
    </dgm:pt>
    <dgm:pt modelId="{5E3E6336-40ED-4F63-8E14-B81ED2B8D337}" type="pres">
      <dgm:prSet presAssocID="{0099097F-BC53-4988-8A59-1D4E2D5DC5B3}" presName="horz1" presStyleCnt="0"/>
      <dgm:spPr/>
    </dgm:pt>
    <dgm:pt modelId="{AEB1783C-88FC-4C13-A6F4-6944F7E66DE4}" type="pres">
      <dgm:prSet presAssocID="{0099097F-BC53-4988-8A59-1D4E2D5DC5B3}" presName="tx1" presStyleLbl="revTx" presStyleIdx="0" presStyleCnt="4"/>
      <dgm:spPr/>
    </dgm:pt>
    <dgm:pt modelId="{E83CD84B-81CB-442B-9CD5-71F05204C15C}" type="pres">
      <dgm:prSet presAssocID="{0099097F-BC53-4988-8A59-1D4E2D5DC5B3}" presName="vert1" presStyleCnt="0"/>
      <dgm:spPr/>
    </dgm:pt>
    <dgm:pt modelId="{A2FD5E09-CF18-4A94-B22A-A5C48915B2C7}" type="pres">
      <dgm:prSet presAssocID="{2B202FBC-3234-4B11-85ED-6B319762F867}" presName="thickLine" presStyleLbl="alignNode1" presStyleIdx="1" presStyleCnt="4"/>
      <dgm:spPr/>
    </dgm:pt>
    <dgm:pt modelId="{EF6EA175-BBCB-4F5D-851A-30D50FC472FC}" type="pres">
      <dgm:prSet presAssocID="{2B202FBC-3234-4B11-85ED-6B319762F867}" presName="horz1" presStyleCnt="0"/>
      <dgm:spPr/>
    </dgm:pt>
    <dgm:pt modelId="{35B2E7C7-B076-4468-B89B-316D9E8609E9}" type="pres">
      <dgm:prSet presAssocID="{2B202FBC-3234-4B11-85ED-6B319762F867}" presName="tx1" presStyleLbl="revTx" presStyleIdx="1" presStyleCnt="4"/>
      <dgm:spPr/>
    </dgm:pt>
    <dgm:pt modelId="{9002B0D6-7831-4207-89FC-6FD9ECE5EC8B}" type="pres">
      <dgm:prSet presAssocID="{2B202FBC-3234-4B11-85ED-6B319762F867}" presName="vert1" presStyleCnt="0"/>
      <dgm:spPr/>
    </dgm:pt>
    <dgm:pt modelId="{319FD4AB-6BDE-4868-A83E-AF5E9EEDA0BC}" type="pres">
      <dgm:prSet presAssocID="{214B0572-C8B5-42B9-AFAC-9D22DFFA5FF5}" presName="thickLine" presStyleLbl="alignNode1" presStyleIdx="2" presStyleCnt="4"/>
      <dgm:spPr/>
    </dgm:pt>
    <dgm:pt modelId="{5D3B87C3-A99C-4EC2-AFA5-3F1881B4C43F}" type="pres">
      <dgm:prSet presAssocID="{214B0572-C8B5-42B9-AFAC-9D22DFFA5FF5}" presName="horz1" presStyleCnt="0"/>
      <dgm:spPr/>
    </dgm:pt>
    <dgm:pt modelId="{8368CB87-CD91-4BB0-BCF3-8E1F6E1BD408}" type="pres">
      <dgm:prSet presAssocID="{214B0572-C8B5-42B9-AFAC-9D22DFFA5FF5}" presName="tx1" presStyleLbl="revTx" presStyleIdx="2" presStyleCnt="4"/>
      <dgm:spPr/>
    </dgm:pt>
    <dgm:pt modelId="{A26EDA3B-0421-4572-9A1C-B2104FF74B86}" type="pres">
      <dgm:prSet presAssocID="{214B0572-C8B5-42B9-AFAC-9D22DFFA5FF5}" presName="vert1" presStyleCnt="0"/>
      <dgm:spPr/>
    </dgm:pt>
    <dgm:pt modelId="{9FE2FAD2-F6F5-4EB9-B295-C5FAB46E772D}" type="pres">
      <dgm:prSet presAssocID="{13D2C685-C453-44D3-812C-3C7380A087FB}" presName="thickLine" presStyleLbl="alignNode1" presStyleIdx="3" presStyleCnt="4"/>
      <dgm:spPr/>
    </dgm:pt>
    <dgm:pt modelId="{C97F4D84-E718-4B12-BD97-D788B10A76E3}" type="pres">
      <dgm:prSet presAssocID="{13D2C685-C453-44D3-812C-3C7380A087FB}" presName="horz1" presStyleCnt="0"/>
      <dgm:spPr/>
    </dgm:pt>
    <dgm:pt modelId="{D8A04232-B2EB-488C-92B6-DBD7F6140CB2}" type="pres">
      <dgm:prSet presAssocID="{13D2C685-C453-44D3-812C-3C7380A087FB}" presName="tx1" presStyleLbl="revTx" presStyleIdx="3" presStyleCnt="4"/>
      <dgm:spPr/>
    </dgm:pt>
    <dgm:pt modelId="{BB16D379-2830-4C64-B6C0-A556DF4C7190}" type="pres">
      <dgm:prSet presAssocID="{13D2C685-C453-44D3-812C-3C7380A087FB}" presName="vert1" presStyleCnt="0"/>
      <dgm:spPr/>
    </dgm:pt>
  </dgm:ptLst>
  <dgm:cxnLst>
    <dgm:cxn modelId="{7ED70A28-6B24-447D-AD28-8D3AE8FD782E}" type="presOf" srcId="{2B202FBC-3234-4B11-85ED-6B319762F867}" destId="{35B2E7C7-B076-4468-B89B-316D9E8609E9}" srcOrd="0" destOrd="0" presId="urn:microsoft.com/office/officeart/2008/layout/LinedList"/>
    <dgm:cxn modelId="{4D89A02C-57B9-46D3-A730-3F7D70A4E3A3}" type="presOf" srcId="{214B0572-C8B5-42B9-AFAC-9D22DFFA5FF5}" destId="{8368CB87-CD91-4BB0-BCF3-8E1F6E1BD408}" srcOrd="0" destOrd="0" presId="urn:microsoft.com/office/officeart/2008/layout/LinedList"/>
    <dgm:cxn modelId="{7DC95037-BDE3-49C9-A695-094434E92BFF}" type="presOf" srcId="{0DF47CAD-7471-416F-8632-5A75A817BFDF}" destId="{89884988-D0BA-4218-8618-E4DB36434D93}" srcOrd="0" destOrd="0" presId="urn:microsoft.com/office/officeart/2008/layout/LinedList"/>
    <dgm:cxn modelId="{CAF33453-6CB7-4326-97E7-8FE5AE295543}" srcId="{0DF47CAD-7471-416F-8632-5A75A817BFDF}" destId="{214B0572-C8B5-42B9-AFAC-9D22DFFA5FF5}" srcOrd="2" destOrd="0" parTransId="{EA14C629-2D9E-4A4D-8B12-7A62404133B6}" sibTransId="{ECEB539E-8D97-41B9-9EC0-7D718FB08708}"/>
    <dgm:cxn modelId="{FD014087-938B-4916-AB82-09949A3AE825}" type="presOf" srcId="{13D2C685-C453-44D3-812C-3C7380A087FB}" destId="{D8A04232-B2EB-488C-92B6-DBD7F6140CB2}" srcOrd="0" destOrd="0" presId="urn:microsoft.com/office/officeart/2008/layout/LinedList"/>
    <dgm:cxn modelId="{D2F98D94-E7F1-4C9B-9657-7EE41C69B294}" srcId="{0DF47CAD-7471-416F-8632-5A75A817BFDF}" destId="{2B202FBC-3234-4B11-85ED-6B319762F867}" srcOrd="1" destOrd="0" parTransId="{01D99AD7-8AD4-4290-826C-7FDD76D295D6}" sibTransId="{3FF5ED6F-D399-4328-993E-D7C9F4329CED}"/>
    <dgm:cxn modelId="{8664139F-A693-4E41-8A7A-339EA9037029}" srcId="{0DF47CAD-7471-416F-8632-5A75A817BFDF}" destId="{13D2C685-C453-44D3-812C-3C7380A087FB}" srcOrd="3" destOrd="0" parTransId="{2E226F43-E874-4E54-90AD-2249CAC7AD7A}" sibTransId="{CF27EFCE-84DC-4846-A731-877241C1FA9A}"/>
    <dgm:cxn modelId="{9ECFC9A1-9ACD-49A0-8F84-63D91C24B25B}" srcId="{0DF47CAD-7471-416F-8632-5A75A817BFDF}" destId="{0099097F-BC53-4988-8A59-1D4E2D5DC5B3}" srcOrd="0" destOrd="0" parTransId="{DD8FE0F5-9963-4536-8A10-EBDFA9D5FC37}" sibTransId="{9751C198-9658-4AB3-9D70-85F33D155E27}"/>
    <dgm:cxn modelId="{FC557BFB-0841-4D81-AAF5-634104DEBCA1}" type="presOf" srcId="{0099097F-BC53-4988-8A59-1D4E2D5DC5B3}" destId="{AEB1783C-88FC-4C13-A6F4-6944F7E66DE4}" srcOrd="0" destOrd="0" presId="urn:microsoft.com/office/officeart/2008/layout/LinedList"/>
    <dgm:cxn modelId="{A1A301EA-23CD-40EC-9AD6-3733E810F2F3}" type="presParOf" srcId="{89884988-D0BA-4218-8618-E4DB36434D93}" destId="{AE4AA9ED-EED2-4942-9A46-D62505A1753E}" srcOrd="0" destOrd="0" presId="urn:microsoft.com/office/officeart/2008/layout/LinedList"/>
    <dgm:cxn modelId="{DDE7EC6E-4E3E-489B-BB5C-2464F029C56F}" type="presParOf" srcId="{89884988-D0BA-4218-8618-E4DB36434D93}" destId="{5E3E6336-40ED-4F63-8E14-B81ED2B8D337}" srcOrd="1" destOrd="0" presId="urn:microsoft.com/office/officeart/2008/layout/LinedList"/>
    <dgm:cxn modelId="{B141A802-FF68-48DE-A605-BA2CA44F0FF6}" type="presParOf" srcId="{5E3E6336-40ED-4F63-8E14-B81ED2B8D337}" destId="{AEB1783C-88FC-4C13-A6F4-6944F7E66DE4}" srcOrd="0" destOrd="0" presId="urn:microsoft.com/office/officeart/2008/layout/LinedList"/>
    <dgm:cxn modelId="{A8747368-423C-4659-9390-FEBF204A45A9}" type="presParOf" srcId="{5E3E6336-40ED-4F63-8E14-B81ED2B8D337}" destId="{E83CD84B-81CB-442B-9CD5-71F05204C15C}" srcOrd="1" destOrd="0" presId="urn:microsoft.com/office/officeart/2008/layout/LinedList"/>
    <dgm:cxn modelId="{CC454E5A-FFA0-4FC3-9267-BB815FFA969E}" type="presParOf" srcId="{89884988-D0BA-4218-8618-E4DB36434D93}" destId="{A2FD5E09-CF18-4A94-B22A-A5C48915B2C7}" srcOrd="2" destOrd="0" presId="urn:microsoft.com/office/officeart/2008/layout/LinedList"/>
    <dgm:cxn modelId="{3890D519-5C27-4646-AABB-CDD501D21CD5}" type="presParOf" srcId="{89884988-D0BA-4218-8618-E4DB36434D93}" destId="{EF6EA175-BBCB-4F5D-851A-30D50FC472FC}" srcOrd="3" destOrd="0" presId="urn:microsoft.com/office/officeart/2008/layout/LinedList"/>
    <dgm:cxn modelId="{DEDCCD8C-F864-4933-B68A-A793D35591AF}" type="presParOf" srcId="{EF6EA175-BBCB-4F5D-851A-30D50FC472FC}" destId="{35B2E7C7-B076-4468-B89B-316D9E8609E9}" srcOrd="0" destOrd="0" presId="urn:microsoft.com/office/officeart/2008/layout/LinedList"/>
    <dgm:cxn modelId="{E8D7A89E-9E2A-45FE-8703-816E34EDFF7D}" type="presParOf" srcId="{EF6EA175-BBCB-4F5D-851A-30D50FC472FC}" destId="{9002B0D6-7831-4207-89FC-6FD9ECE5EC8B}" srcOrd="1" destOrd="0" presId="urn:microsoft.com/office/officeart/2008/layout/LinedList"/>
    <dgm:cxn modelId="{EB4E5DC5-C99B-486A-B769-41A7F2631B0A}" type="presParOf" srcId="{89884988-D0BA-4218-8618-E4DB36434D93}" destId="{319FD4AB-6BDE-4868-A83E-AF5E9EEDA0BC}" srcOrd="4" destOrd="0" presId="urn:microsoft.com/office/officeart/2008/layout/LinedList"/>
    <dgm:cxn modelId="{D6C85F78-9DDA-403D-85EC-43A857AC5077}" type="presParOf" srcId="{89884988-D0BA-4218-8618-E4DB36434D93}" destId="{5D3B87C3-A99C-4EC2-AFA5-3F1881B4C43F}" srcOrd="5" destOrd="0" presId="urn:microsoft.com/office/officeart/2008/layout/LinedList"/>
    <dgm:cxn modelId="{90B44A3E-4AF9-4A23-99C1-5B014EB8906C}" type="presParOf" srcId="{5D3B87C3-A99C-4EC2-AFA5-3F1881B4C43F}" destId="{8368CB87-CD91-4BB0-BCF3-8E1F6E1BD408}" srcOrd="0" destOrd="0" presId="urn:microsoft.com/office/officeart/2008/layout/LinedList"/>
    <dgm:cxn modelId="{A1DC5940-9F4F-48AD-8949-A01A163AF225}" type="presParOf" srcId="{5D3B87C3-A99C-4EC2-AFA5-3F1881B4C43F}" destId="{A26EDA3B-0421-4572-9A1C-B2104FF74B86}" srcOrd="1" destOrd="0" presId="urn:microsoft.com/office/officeart/2008/layout/LinedList"/>
    <dgm:cxn modelId="{44C6BB15-864F-4CFB-BE82-E3B3FCEEECDD}" type="presParOf" srcId="{89884988-D0BA-4218-8618-E4DB36434D93}" destId="{9FE2FAD2-F6F5-4EB9-B295-C5FAB46E772D}" srcOrd="6" destOrd="0" presId="urn:microsoft.com/office/officeart/2008/layout/LinedList"/>
    <dgm:cxn modelId="{36DFD436-A21D-4DC1-B2B2-469CF5E016F7}" type="presParOf" srcId="{89884988-D0BA-4218-8618-E4DB36434D93}" destId="{C97F4D84-E718-4B12-BD97-D788B10A76E3}" srcOrd="7" destOrd="0" presId="urn:microsoft.com/office/officeart/2008/layout/LinedList"/>
    <dgm:cxn modelId="{DBBABA1A-BF99-4820-92E7-04326AC33EA3}" type="presParOf" srcId="{C97F4D84-E718-4B12-BD97-D788B10A76E3}" destId="{D8A04232-B2EB-488C-92B6-DBD7F6140CB2}" srcOrd="0" destOrd="0" presId="urn:microsoft.com/office/officeart/2008/layout/LinedList"/>
    <dgm:cxn modelId="{58310C53-95CE-4CFA-BD41-AEE8302728B2}" type="presParOf" srcId="{C97F4D84-E718-4B12-BD97-D788B10A76E3}" destId="{BB16D379-2830-4C64-B6C0-A556DF4C71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AA9ED-EED2-4942-9A46-D62505A1753E}">
      <dsp:nvSpPr>
        <dsp:cNvPr id="0" name=""/>
        <dsp:cNvSpPr/>
      </dsp:nvSpPr>
      <dsp:spPr>
        <a:xfrm>
          <a:off x="0" y="0"/>
          <a:ext cx="653796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B1783C-88FC-4C13-A6F4-6944F7E66DE4}">
      <dsp:nvSpPr>
        <dsp:cNvPr id="0" name=""/>
        <dsp:cNvSpPr/>
      </dsp:nvSpPr>
      <dsp:spPr>
        <a:xfrm>
          <a:off x="0" y="0"/>
          <a:ext cx="6537960" cy="94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Cíl</a:t>
          </a:r>
          <a:r>
            <a:rPr lang="en-US" sz="2000" b="1" kern="1200" dirty="0"/>
            <a:t>:</a:t>
          </a:r>
          <a:r>
            <a:rPr lang="en-US" sz="2000" kern="1200" dirty="0"/>
            <a:t> </a:t>
          </a:r>
          <a:r>
            <a:rPr lang="en-US" sz="2000" kern="1200" dirty="0" err="1"/>
            <a:t>Zvýšit</a:t>
          </a:r>
          <a:r>
            <a:rPr lang="en-US" sz="2000" kern="1200" dirty="0"/>
            <a:t> </a:t>
          </a:r>
          <a:r>
            <a:rPr lang="en-US" sz="2000" kern="1200" dirty="0" err="1"/>
            <a:t>povědomí</a:t>
          </a:r>
          <a:r>
            <a:rPr lang="en-US" sz="2000" kern="1200" dirty="0"/>
            <a:t> </a:t>
          </a:r>
          <a:r>
            <a:rPr lang="en-US" sz="2000" kern="1200" dirty="0" err="1"/>
            <a:t>lidí</a:t>
          </a:r>
          <a:r>
            <a:rPr lang="en-US" sz="2000" kern="1200" dirty="0"/>
            <a:t> o </a:t>
          </a:r>
          <a:r>
            <a:rPr lang="en-US" sz="2000" kern="1200" dirty="0" err="1"/>
            <a:t>dřevěném</a:t>
          </a:r>
          <a:r>
            <a:rPr lang="en-US" sz="2000" kern="1200" dirty="0"/>
            <a:t> </a:t>
          </a:r>
          <a:r>
            <a:rPr lang="en-US" sz="2000" kern="1200" dirty="0" err="1"/>
            <a:t>kostele</a:t>
          </a:r>
          <a:r>
            <a:rPr lang="en-US" sz="2000" kern="1200" dirty="0"/>
            <a:t> v </a:t>
          </a:r>
          <a:r>
            <a:rPr lang="en-US" sz="2000" kern="1200" dirty="0" err="1"/>
            <a:t>Sedlištích</a:t>
          </a:r>
          <a:r>
            <a:rPr lang="cs-CZ" sz="2000" kern="1200" dirty="0"/>
            <a:t>.</a:t>
          </a:r>
          <a:endParaRPr lang="en-US" sz="2000" kern="1200" dirty="0"/>
        </a:p>
      </dsp:txBody>
      <dsp:txXfrm>
        <a:off x="0" y="0"/>
        <a:ext cx="6537960" cy="941832"/>
      </dsp:txXfrm>
    </dsp:sp>
    <dsp:sp modelId="{A2FD5E09-CF18-4A94-B22A-A5C48915B2C7}">
      <dsp:nvSpPr>
        <dsp:cNvPr id="0" name=""/>
        <dsp:cNvSpPr/>
      </dsp:nvSpPr>
      <dsp:spPr>
        <a:xfrm>
          <a:off x="0" y="941832"/>
          <a:ext cx="653796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5B2E7C7-B076-4468-B89B-316D9E8609E9}">
      <dsp:nvSpPr>
        <dsp:cNvPr id="0" name=""/>
        <dsp:cNvSpPr/>
      </dsp:nvSpPr>
      <dsp:spPr>
        <a:xfrm>
          <a:off x="0" y="941832"/>
          <a:ext cx="6537960" cy="94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Forma </a:t>
          </a:r>
          <a:r>
            <a:rPr lang="en-US" sz="2000" b="1" kern="1200" dirty="0" err="1"/>
            <a:t>realizace</a:t>
          </a:r>
          <a:r>
            <a:rPr lang="en-US" sz="2000" b="1" kern="1200" dirty="0"/>
            <a:t>: </a:t>
          </a:r>
          <a:r>
            <a:rPr lang="cs-CZ" sz="2000" b="0" kern="1200" dirty="0"/>
            <a:t>P</a:t>
          </a:r>
          <a:r>
            <a:rPr lang="en-US" sz="2000" kern="1200" dirty="0" err="1"/>
            <a:t>rostřednictvím</a:t>
          </a:r>
          <a:r>
            <a:rPr lang="en-US" sz="2000" kern="1200" dirty="0"/>
            <a:t> </a:t>
          </a:r>
          <a:r>
            <a:rPr lang="en-US" sz="2000" kern="1200" dirty="0" err="1"/>
            <a:t>přidělených</a:t>
          </a:r>
          <a:r>
            <a:rPr lang="en-US" sz="2000" kern="1200" dirty="0"/>
            <a:t> </a:t>
          </a:r>
          <a:r>
            <a:rPr lang="en-US" sz="2000" kern="1200" dirty="0" err="1"/>
            <a:t>úkolů</a:t>
          </a:r>
          <a:r>
            <a:rPr lang="cs-CZ" sz="2000" kern="1200" dirty="0"/>
            <a:t>.</a:t>
          </a:r>
        </a:p>
      </dsp:txBody>
      <dsp:txXfrm>
        <a:off x="0" y="941832"/>
        <a:ext cx="6537960" cy="941832"/>
      </dsp:txXfrm>
    </dsp:sp>
    <dsp:sp modelId="{319FD4AB-6BDE-4868-A83E-AF5E9EEDA0BC}">
      <dsp:nvSpPr>
        <dsp:cNvPr id="0" name=""/>
        <dsp:cNvSpPr/>
      </dsp:nvSpPr>
      <dsp:spPr>
        <a:xfrm>
          <a:off x="0" y="1883664"/>
          <a:ext cx="653796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68CB87-CD91-4BB0-BCF3-8E1F6E1BD408}">
      <dsp:nvSpPr>
        <dsp:cNvPr id="0" name=""/>
        <dsp:cNvSpPr/>
      </dsp:nvSpPr>
      <dsp:spPr>
        <a:xfrm>
          <a:off x="0" y="1883664"/>
          <a:ext cx="6537960" cy="94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Každý</a:t>
          </a:r>
          <a:r>
            <a:rPr lang="en-US" sz="2000" kern="1200" dirty="0"/>
            <a:t> </a:t>
          </a:r>
          <a:r>
            <a:rPr lang="en-US" sz="2000" kern="1200" dirty="0" err="1"/>
            <a:t>žák</a:t>
          </a:r>
          <a:r>
            <a:rPr lang="en-US" sz="2000" kern="1200" dirty="0"/>
            <a:t> se </a:t>
          </a:r>
          <a:r>
            <a:rPr lang="en-US" sz="2000" kern="1200" dirty="0" err="1"/>
            <a:t>podílel</a:t>
          </a:r>
          <a:r>
            <a:rPr lang="cs-CZ" sz="2000" kern="1200" dirty="0"/>
            <a:t>.</a:t>
          </a:r>
          <a:endParaRPr lang="en-US" sz="2000" kern="1200" dirty="0"/>
        </a:p>
      </dsp:txBody>
      <dsp:txXfrm>
        <a:off x="0" y="1883664"/>
        <a:ext cx="6537960" cy="941832"/>
      </dsp:txXfrm>
    </dsp:sp>
    <dsp:sp modelId="{9FE2FAD2-F6F5-4EB9-B295-C5FAB46E772D}">
      <dsp:nvSpPr>
        <dsp:cNvPr id="0" name=""/>
        <dsp:cNvSpPr/>
      </dsp:nvSpPr>
      <dsp:spPr>
        <a:xfrm>
          <a:off x="0" y="2825495"/>
          <a:ext cx="653796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A04232-B2EB-488C-92B6-DBD7F6140CB2}">
      <dsp:nvSpPr>
        <dsp:cNvPr id="0" name=""/>
        <dsp:cNvSpPr/>
      </dsp:nvSpPr>
      <dsp:spPr>
        <a:xfrm>
          <a:off x="0" y="2825495"/>
          <a:ext cx="6537960" cy="941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Nápad</a:t>
          </a:r>
          <a:r>
            <a:rPr lang="en-US" sz="2000" b="1" kern="1200" dirty="0"/>
            <a:t>: </a:t>
          </a:r>
          <a:r>
            <a:rPr lang="en-US" sz="2000" kern="1200" dirty="0" err="1"/>
            <a:t>Vytvořit</a:t>
          </a:r>
          <a:r>
            <a:rPr lang="en-US" sz="2000" kern="1200" dirty="0"/>
            <a:t> </a:t>
          </a:r>
          <a:r>
            <a:rPr lang="en-US" sz="2000" kern="1200" dirty="0" err="1"/>
            <a:t>nahrávky</a:t>
          </a:r>
          <a:r>
            <a:rPr lang="en-US" sz="2000" kern="1200" dirty="0"/>
            <a:t> o </a:t>
          </a:r>
          <a:r>
            <a:rPr lang="en-US" sz="2000" kern="1200" dirty="0" err="1"/>
            <a:t>zdejším</a:t>
          </a:r>
          <a:r>
            <a:rPr lang="en-US" sz="2000" kern="1200" dirty="0"/>
            <a:t> </a:t>
          </a:r>
          <a:r>
            <a:rPr lang="en-US" sz="2000" kern="1200" dirty="0" err="1"/>
            <a:t>kostele</a:t>
          </a:r>
          <a:r>
            <a:rPr lang="en-US" sz="2000" kern="1200" dirty="0"/>
            <a:t>, </a:t>
          </a:r>
          <a:r>
            <a:rPr lang="en-US" sz="2000" kern="1200" dirty="0" err="1"/>
            <a:t>skrýt</a:t>
          </a:r>
          <a:r>
            <a:rPr lang="en-US" sz="2000" kern="1200" dirty="0"/>
            <a:t> je pod QR </a:t>
          </a:r>
          <a:r>
            <a:rPr lang="en-US" sz="2000" kern="1200" dirty="0" err="1"/>
            <a:t>kódy</a:t>
          </a:r>
          <a:r>
            <a:rPr lang="en-US" sz="2000" kern="1200" dirty="0"/>
            <a:t>, </a:t>
          </a:r>
          <a:r>
            <a:rPr lang="en-US" sz="2000" kern="1200" dirty="0" err="1"/>
            <a:t>rozmístit</a:t>
          </a:r>
          <a:r>
            <a:rPr lang="en-US" sz="2000" kern="1200" dirty="0"/>
            <a:t> po </a:t>
          </a:r>
          <a:r>
            <a:rPr lang="en-US" sz="2000" kern="1200" dirty="0" err="1"/>
            <a:t>kostele</a:t>
          </a:r>
          <a:r>
            <a:rPr lang="en-US" sz="2000" kern="1200" dirty="0"/>
            <a:t> a </a:t>
          </a:r>
          <a:r>
            <a:rPr lang="en-US" sz="2000" kern="1200" dirty="0" err="1"/>
            <a:t>jeho</a:t>
          </a:r>
          <a:r>
            <a:rPr lang="en-US" sz="2000" kern="1200" dirty="0"/>
            <a:t> </a:t>
          </a:r>
          <a:r>
            <a:rPr lang="en-US" sz="2000" kern="1200" dirty="0" err="1"/>
            <a:t>okolí</a:t>
          </a:r>
          <a:r>
            <a:rPr lang="en-US" sz="2000" kern="1200" dirty="0"/>
            <a:t> a </a:t>
          </a:r>
          <a:r>
            <a:rPr lang="en-US" sz="2000" kern="1200" dirty="0" err="1"/>
            <a:t>vytvořit</a:t>
          </a:r>
          <a:r>
            <a:rPr lang="en-US" sz="2000" kern="1200" dirty="0"/>
            <a:t> </a:t>
          </a:r>
          <a:r>
            <a:rPr lang="en-US" sz="2000" kern="1200" dirty="0" err="1"/>
            <a:t>tak</a:t>
          </a:r>
          <a:r>
            <a:rPr lang="en-US" sz="2000" kern="1200" dirty="0"/>
            <a:t> </a:t>
          </a:r>
          <a:r>
            <a:rPr lang="en-US" sz="2000" kern="1200" dirty="0" err="1"/>
            <a:t>prohlídku</a:t>
          </a:r>
          <a:r>
            <a:rPr lang="en-US" sz="2000" kern="1200" dirty="0"/>
            <a:t>, </a:t>
          </a:r>
          <a:r>
            <a:rPr lang="en-US" sz="2000" kern="1200" dirty="0" err="1"/>
            <a:t>kterou</a:t>
          </a:r>
          <a:r>
            <a:rPr lang="en-US" sz="2000" kern="1200" dirty="0"/>
            <a:t> </a:t>
          </a:r>
          <a:r>
            <a:rPr lang="en-US" sz="2000" kern="1200" dirty="0" err="1"/>
            <a:t>zvládne</a:t>
          </a:r>
          <a:r>
            <a:rPr lang="en-US" sz="2000" kern="1200" dirty="0"/>
            <a:t> </a:t>
          </a:r>
          <a:r>
            <a:rPr lang="en-US" sz="2000" kern="1200" dirty="0" err="1"/>
            <a:t>každý</a:t>
          </a:r>
          <a:r>
            <a:rPr lang="en-US" sz="2000" kern="1200" dirty="0"/>
            <a:t> </a:t>
          </a:r>
          <a:r>
            <a:rPr lang="cs-CZ" sz="2000" kern="1200" dirty="0"/>
            <a:t>i</a:t>
          </a:r>
          <a:r>
            <a:rPr lang="en-US" sz="2000" kern="1200" dirty="0"/>
            <a:t> bez </a:t>
          </a:r>
          <a:r>
            <a:rPr lang="en-US" sz="2000" kern="1200" dirty="0" err="1"/>
            <a:t>průvodce</a:t>
          </a:r>
          <a:r>
            <a:rPr lang="cs-CZ" sz="2000" kern="1200" dirty="0"/>
            <a:t>.</a:t>
          </a:r>
          <a:endParaRPr lang="en-US" sz="2000" kern="1200" dirty="0"/>
        </a:p>
      </dsp:txBody>
      <dsp:txXfrm>
        <a:off x="0" y="2825495"/>
        <a:ext cx="6537960" cy="941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6141A-EB10-461C-94CE-4708BF8A760F}" type="datetimeFigureOut">
              <a:rPr lang="cs-CZ" smtClean="0"/>
              <a:t>22.03.2025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346E2-00EE-43C8-A491-E429B41C7B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57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275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846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490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54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297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863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586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740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38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04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40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726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4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830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93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488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346E2-00EE-43C8-A491-E429B41C7B6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64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17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7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2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69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6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46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3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4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66837" y="1726617"/>
            <a:ext cx="10373225" cy="11138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Projekt </a:t>
            </a:r>
            <a:r>
              <a:rPr lang="en-US" sz="4400" dirty="0" err="1"/>
              <a:t>mikroregionu</a:t>
            </a:r>
            <a:r>
              <a:rPr lang="en-US" sz="4400" dirty="0"/>
              <a:t> </a:t>
            </a:r>
            <a:r>
              <a:rPr lang="en-US" sz="4400" dirty="0" err="1"/>
              <a:t>Slezská</a:t>
            </a:r>
            <a:r>
              <a:rPr lang="en-US" sz="4400" dirty="0"/>
              <a:t> </a:t>
            </a:r>
            <a:r>
              <a:rPr lang="en-US" sz="4400" dirty="0" err="1"/>
              <a:t>brána</a:t>
            </a:r>
            <a:endParaRPr lang="en-US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54393" y="4567131"/>
            <a:ext cx="6228081" cy="1965534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n-US" dirty="0" err="1"/>
              <a:t>Téma</a:t>
            </a:r>
            <a:r>
              <a:rPr lang="en-US" dirty="0"/>
              <a:t>:</a:t>
            </a:r>
            <a:r>
              <a:rPr lang="cs-CZ" dirty="0"/>
              <a:t> </a:t>
            </a:r>
            <a:r>
              <a:rPr lang="en-US" dirty="0" err="1"/>
              <a:t>Propagace</a:t>
            </a:r>
            <a:r>
              <a:rPr lang="en-US" dirty="0"/>
              <a:t> </a:t>
            </a:r>
            <a:r>
              <a:rPr lang="en-US" dirty="0" err="1"/>
              <a:t>dřevěného</a:t>
            </a:r>
            <a:r>
              <a:rPr lang="en-US" dirty="0"/>
              <a:t> </a:t>
            </a:r>
            <a:r>
              <a:rPr lang="en-US" dirty="0" err="1"/>
              <a:t>kostela</a:t>
            </a:r>
            <a:r>
              <a:rPr lang="en-US" dirty="0"/>
              <a:t> v </a:t>
            </a:r>
            <a:r>
              <a:rPr lang="en-US" dirty="0" err="1"/>
              <a:t>Sedlištích</a:t>
            </a:r>
            <a:endParaRPr lang="en-US" dirty="0"/>
          </a:p>
          <a:p>
            <a:pPr algn="just">
              <a:lnSpc>
                <a:spcPct val="110000"/>
              </a:lnSpc>
            </a:pPr>
            <a:r>
              <a:rPr lang="en-US" dirty="0" err="1"/>
              <a:t>Zpracovali</a:t>
            </a:r>
            <a:r>
              <a:rPr lang="en-US" dirty="0"/>
              <a:t>: </a:t>
            </a:r>
            <a:r>
              <a:rPr lang="en-US" dirty="0" err="1"/>
              <a:t>žáci</a:t>
            </a:r>
            <a:r>
              <a:rPr lang="en-US" dirty="0"/>
              <a:t> 8. </a:t>
            </a:r>
            <a:r>
              <a:rPr lang="en-US" dirty="0" err="1"/>
              <a:t>ročníku</a:t>
            </a:r>
            <a:r>
              <a:rPr lang="en-US" dirty="0"/>
              <a:t> ZŠ</a:t>
            </a:r>
            <a:r>
              <a:rPr lang="cs-CZ" dirty="0"/>
              <a:t> </a:t>
            </a:r>
            <a:r>
              <a:rPr lang="en-US" dirty="0" err="1"/>
              <a:t>Sedliště</a:t>
            </a:r>
            <a:r>
              <a:rPr lang="en-US" dirty="0"/>
              <a:t> a Mgr. Eva Klimková</a:t>
            </a:r>
          </a:p>
          <a:p>
            <a:pPr algn="just">
              <a:lnSpc>
                <a:spcPct val="110000"/>
              </a:lnSpc>
            </a:pPr>
            <a:r>
              <a:rPr lang="en-US" dirty="0" err="1"/>
              <a:t>Období</a:t>
            </a:r>
            <a:r>
              <a:rPr lang="en-US" dirty="0"/>
              <a:t>: </a:t>
            </a:r>
            <a:r>
              <a:rPr lang="en-US" dirty="0" err="1"/>
              <a:t>říjen</a:t>
            </a:r>
            <a:r>
              <a:rPr lang="en-US" dirty="0"/>
              <a:t> 2024 – </a:t>
            </a:r>
            <a:r>
              <a:rPr lang="en-US" dirty="0" err="1"/>
              <a:t>duben</a:t>
            </a:r>
            <a:r>
              <a:rPr lang="en-US" dirty="0"/>
              <a:t> 2025</a:t>
            </a:r>
          </a:p>
          <a:p>
            <a:pPr algn="just">
              <a:lnSpc>
                <a:spcPct val="110000"/>
              </a:lnSpc>
            </a:pPr>
            <a:r>
              <a:rPr lang="en-US" dirty="0" err="1"/>
              <a:t>Prezentující</a:t>
            </a:r>
            <a:r>
              <a:rPr lang="en-US" dirty="0"/>
              <a:t>: Dominik </a:t>
            </a:r>
            <a:r>
              <a:rPr lang="en-US" dirty="0" err="1"/>
              <a:t>Špetík</a:t>
            </a:r>
            <a:r>
              <a:rPr lang="en-US" dirty="0"/>
              <a:t>, </a:t>
            </a:r>
            <a:r>
              <a:rPr lang="cs-CZ" dirty="0"/>
              <a:t>Barbora </a:t>
            </a:r>
            <a:r>
              <a:rPr lang="cs-CZ" dirty="0" err="1"/>
              <a:t>Nierlová</a:t>
            </a:r>
            <a:r>
              <a:rPr lang="cs-CZ" dirty="0"/>
              <a:t>, Václav Nitra, Beáta </a:t>
            </a:r>
            <a:r>
              <a:rPr lang="cs-CZ" dirty="0" err="1"/>
              <a:t>Piekařová</a:t>
            </a:r>
            <a:r>
              <a:rPr lang="en-US" dirty="0"/>
              <a:t>, Jiří Zbranek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ZŠ A MŠ Sedliště , Sedliště - Živéfirmy.cz">
            <a:extLst>
              <a:ext uri="{FF2B5EF4-FFF2-40B4-BE49-F238E27FC236}">
                <a16:creationId xmlns:a16="http://schemas.microsoft.com/office/drawing/2014/main" id="{863CF799-0E68-80F2-066E-2E3EA9EDB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9" y="3909762"/>
            <a:ext cx="5451864" cy="28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270FC-EED8-2271-5E18-69BF549B95C9}"/>
              </a:ext>
            </a:extLst>
          </p:cNvPr>
          <p:cNvSpPr txBox="1"/>
          <p:nvPr/>
        </p:nvSpPr>
        <p:spPr>
          <a:xfrm>
            <a:off x="521208" y="976160"/>
            <a:ext cx="6301493" cy="14630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6. Tvorba nahrávek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11E34-42FC-D088-76E0-9940D6745120}"/>
              </a:ext>
            </a:extLst>
          </p:cNvPr>
          <p:cNvSpPr txBox="1"/>
          <p:nvPr/>
        </p:nvSpPr>
        <p:spPr>
          <a:xfrm>
            <a:off x="517870" y="2153264"/>
            <a:ext cx="6837535" cy="477847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•</a:t>
            </a:r>
            <a:r>
              <a:rPr lang="cs-CZ" sz="3200" dirty="0"/>
              <a:t> </a:t>
            </a:r>
            <a:r>
              <a:rPr lang="en-US" sz="3200" dirty="0"/>
              <a:t>Z </a:t>
            </a:r>
            <a:r>
              <a:rPr lang="en-US" sz="3200" dirty="0" err="1"/>
              <a:t>textů</a:t>
            </a:r>
            <a:r>
              <a:rPr lang="cs-CZ" sz="3200" dirty="0"/>
              <a:t> jsme </a:t>
            </a:r>
            <a:r>
              <a:rPr lang="en-US" sz="3200" dirty="0" err="1"/>
              <a:t>vytvo</a:t>
            </a:r>
            <a:r>
              <a:rPr lang="cs-CZ" sz="3200" dirty="0" err="1"/>
              <a:t>řili</a:t>
            </a:r>
            <a:r>
              <a:rPr lang="cs-CZ" sz="3200" dirty="0"/>
              <a:t> </a:t>
            </a:r>
            <a:r>
              <a:rPr lang="en-US" sz="3200" dirty="0"/>
              <a:t>5 </a:t>
            </a:r>
            <a:r>
              <a:rPr lang="en-US" sz="3200" dirty="0" err="1"/>
              <a:t>nahrávek</a:t>
            </a:r>
            <a:r>
              <a:rPr lang="en-US" sz="3200" dirty="0"/>
              <a:t>. </a:t>
            </a:r>
            <a:endParaRPr lang="cs-CZ" sz="3200" dirty="0"/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3200" dirty="0"/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•</a:t>
            </a:r>
            <a:r>
              <a:rPr lang="cs-CZ" sz="3200" dirty="0"/>
              <a:t> Nahrávalo </a:t>
            </a:r>
            <a:r>
              <a:rPr lang="en-US" sz="3200" dirty="0"/>
              <a:t>5 </a:t>
            </a:r>
            <a:r>
              <a:rPr lang="en-US" sz="3200" dirty="0" err="1"/>
              <a:t>žáků</a:t>
            </a:r>
            <a:r>
              <a:rPr lang="en-US" sz="3200" dirty="0"/>
              <a:t> </a:t>
            </a:r>
            <a:br>
              <a:rPr lang="cs-CZ" sz="3200" dirty="0"/>
            </a:br>
            <a:r>
              <a:rPr lang="en-US" sz="2800" i="1" dirty="0"/>
              <a:t>Sam </a:t>
            </a:r>
            <a:r>
              <a:rPr lang="en-US" sz="2800" i="1" dirty="0" err="1"/>
              <a:t>Glogar</a:t>
            </a:r>
            <a:r>
              <a:rPr lang="en-US" sz="2800" i="1" dirty="0"/>
              <a:t>, Kuba </a:t>
            </a:r>
            <a:r>
              <a:rPr lang="en-US" sz="2800" i="1" dirty="0" err="1"/>
              <a:t>Žídek</a:t>
            </a:r>
            <a:r>
              <a:rPr lang="en-US" sz="2800" i="1" dirty="0"/>
              <a:t>, Beata </a:t>
            </a:r>
            <a:r>
              <a:rPr lang="en-US" sz="2800" i="1" dirty="0" err="1"/>
              <a:t>Piekařová</a:t>
            </a:r>
            <a:r>
              <a:rPr lang="en-US" sz="2800" i="1" dirty="0"/>
              <a:t>, Leontýna </a:t>
            </a:r>
            <a:r>
              <a:rPr lang="en-US" sz="2800" i="1" dirty="0" err="1"/>
              <a:t>Nierlová</a:t>
            </a:r>
            <a:r>
              <a:rPr lang="en-US" sz="2800" i="1" dirty="0"/>
              <a:t> a Míša </a:t>
            </a:r>
            <a:r>
              <a:rPr lang="en-US" sz="2800" i="1" dirty="0" err="1"/>
              <a:t>Ručková</a:t>
            </a:r>
            <a:r>
              <a:rPr lang="cs-CZ" sz="2800" i="1" dirty="0"/>
              <a:t>.</a:t>
            </a:r>
            <a:endParaRPr lang="en-US" sz="2800" i="1" dirty="0"/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cs-CZ" sz="3200" dirty="0"/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•</a:t>
            </a:r>
            <a:r>
              <a:rPr lang="cs-CZ" sz="3200" dirty="0"/>
              <a:t> N</a:t>
            </a:r>
            <a:r>
              <a:rPr lang="en-US" sz="3200" dirty="0" err="1"/>
              <a:t>ahrávky</a:t>
            </a:r>
            <a:r>
              <a:rPr lang="en-US" sz="3200" dirty="0"/>
              <a:t> </a:t>
            </a:r>
            <a:r>
              <a:rPr lang="en-US" sz="3200" dirty="0" err="1"/>
              <a:t>jsme</a:t>
            </a:r>
            <a:r>
              <a:rPr lang="en-US" sz="3200" dirty="0"/>
              <a:t> </a:t>
            </a:r>
            <a:r>
              <a:rPr lang="en-US" sz="3200" dirty="0" err="1"/>
              <a:t>skryli</a:t>
            </a:r>
            <a:r>
              <a:rPr lang="en-US" sz="3200" dirty="0"/>
              <a:t> pod QR </a:t>
            </a:r>
            <a:r>
              <a:rPr lang="en-US" sz="3200" dirty="0" err="1"/>
              <a:t>kódy</a:t>
            </a:r>
            <a:r>
              <a:rPr lang="cs-CZ" sz="3200" dirty="0"/>
              <a:t>.</a:t>
            </a:r>
            <a:r>
              <a:rPr lang="en-US" sz="3200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CF9B7B-C809-FFD2-572B-2F62A803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554" r="-3" b="26435"/>
          <a:stretch/>
        </p:blipFill>
        <p:spPr>
          <a:xfrm>
            <a:off x="7614679" y="976157"/>
            <a:ext cx="4056402" cy="259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B0ABE-08A2-D5A8-971B-DAF5415CB0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28" r="-3" b="39425"/>
          <a:stretch/>
        </p:blipFill>
        <p:spPr>
          <a:xfrm>
            <a:off x="7614680" y="3778120"/>
            <a:ext cx="4056402" cy="2576960"/>
          </a:xfrm>
          <a:prstGeom prst="rect">
            <a:avLst/>
          </a:prstGeom>
        </p:spPr>
      </p:pic>
      <p:sp>
        <p:nvSpPr>
          <p:cNvPr id="36" name="Freeform: Shape 29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3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73F0180-A56C-D8A5-D038-C09EA71D2EAB}"/>
              </a:ext>
            </a:extLst>
          </p:cNvPr>
          <p:cNvSpPr txBox="1"/>
          <p:nvPr/>
        </p:nvSpPr>
        <p:spPr>
          <a:xfrm>
            <a:off x="727587" y="1278194"/>
            <a:ext cx="8770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/>
              <a:t>7. Rozmístění QR kódů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FAB817-55A0-7F59-A800-2A7489C889FE}"/>
              </a:ext>
            </a:extLst>
          </p:cNvPr>
          <p:cNvSpPr txBox="1"/>
          <p:nvPr/>
        </p:nvSpPr>
        <p:spPr>
          <a:xfrm>
            <a:off x="727587" y="2133600"/>
            <a:ext cx="635164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Vytvořené QR kódy jsme rozmístili po kostele a jeho přilehlém okolí.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2800" dirty="0"/>
              <a:t>Vše bylo prodiskutováno s panem farářem, zdali je místo vhodné.</a:t>
            </a:r>
          </a:p>
          <a:p>
            <a:endParaRPr lang="cs-CZ" dirty="0"/>
          </a:p>
        </p:txBody>
      </p:sp>
      <p:pic>
        <p:nvPicPr>
          <p:cNvPr id="4" name="střih Beata (1)">
            <a:hlinkClick r:id="" action="ppaction://media"/>
            <a:extLst>
              <a:ext uri="{FF2B5EF4-FFF2-40B4-BE49-F238E27FC236}">
                <a16:creationId xmlns:a16="http://schemas.microsoft.com/office/drawing/2014/main" id="{DD0957CA-38FF-70AA-42FA-5A67998A4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358" y="4684196"/>
            <a:ext cx="2064416" cy="20644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574050-5E92-2AEA-E208-0F105398E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245" y="3943996"/>
            <a:ext cx="2103465" cy="28046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5BBEC4-5F37-F42E-F12F-514CA23BD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93" y="272912"/>
            <a:ext cx="2662084" cy="35494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FFEFD2-B8C8-37A4-074C-CDD914261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861" y="3943997"/>
            <a:ext cx="2103464" cy="28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234986B-0EC1-89FA-C0FD-5BD51A213C03}"/>
              </a:ext>
            </a:extLst>
          </p:cNvPr>
          <p:cNvSpPr txBox="1"/>
          <p:nvPr/>
        </p:nvSpPr>
        <p:spPr>
          <a:xfrm>
            <a:off x="517871" y="976160"/>
            <a:ext cx="11153212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8. Tvorba letáčku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BEA1A3A-F6C7-86D5-FB34-2E61F5CC1EC4}"/>
              </a:ext>
            </a:extLst>
          </p:cNvPr>
          <p:cNvSpPr txBox="1"/>
          <p:nvPr/>
        </p:nvSpPr>
        <p:spPr>
          <a:xfrm>
            <a:off x="7285703" y="2017925"/>
            <a:ext cx="4385379" cy="46483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Vytvořili</a:t>
            </a:r>
            <a:r>
              <a:rPr lang="en-US" sz="3200" dirty="0"/>
              <a:t> </a:t>
            </a:r>
            <a:r>
              <a:rPr lang="en-US" sz="3200" dirty="0" err="1"/>
              <a:t>jsme</a:t>
            </a:r>
            <a:r>
              <a:rPr lang="en-US" sz="3200" dirty="0"/>
              <a:t> </a:t>
            </a:r>
            <a:r>
              <a:rPr lang="en-US" sz="3200" dirty="0" err="1"/>
              <a:t>propagační</a:t>
            </a:r>
            <a:r>
              <a:rPr lang="en-US" sz="3200" dirty="0"/>
              <a:t> </a:t>
            </a:r>
            <a:r>
              <a:rPr lang="en-US" sz="3200" dirty="0" err="1"/>
              <a:t>letáček</a:t>
            </a:r>
            <a:r>
              <a:rPr lang="en-US" sz="3200" dirty="0"/>
              <a:t>, </a:t>
            </a:r>
            <a:r>
              <a:rPr lang="en-US" sz="3200" dirty="0" err="1"/>
              <a:t>díky</a:t>
            </a:r>
            <a:r>
              <a:rPr lang="en-US" sz="3200" dirty="0"/>
              <a:t> </a:t>
            </a:r>
            <a:r>
              <a:rPr lang="en-US" sz="3200" dirty="0" err="1"/>
              <a:t>kterému</a:t>
            </a:r>
            <a:r>
              <a:rPr lang="en-US" sz="3200" dirty="0"/>
              <a:t> se </a:t>
            </a:r>
            <a:r>
              <a:rPr lang="en-US" sz="3200" dirty="0" err="1"/>
              <a:t>návštěvníci</a:t>
            </a:r>
            <a:r>
              <a:rPr lang="en-US" sz="3200" dirty="0"/>
              <a:t> </a:t>
            </a:r>
            <a:r>
              <a:rPr lang="en-US" sz="3200" dirty="0" err="1"/>
              <a:t>mohou</a:t>
            </a:r>
            <a:r>
              <a:rPr lang="en-US" sz="3200" dirty="0"/>
              <a:t> </a:t>
            </a:r>
            <a:r>
              <a:rPr lang="en-US" sz="3200" dirty="0" err="1"/>
              <a:t>orientovat</a:t>
            </a:r>
            <a:r>
              <a:rPr lang="en-US" sz="3200" dirty="0"/>
              <a:t> a </a:t>
            </a:r>
            <a:r>
              <a:rPr lang="en-US" sz="3200" dirty="0" err="1"/>
              <a:t>vyzkoušet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naši</a:t>
            </a:r>
            <a:r>
              <a:rPr lang="en-US" sz="3200" dirty="0"/>
              <a:t> </a:t>
            </a:r>
            <a:r>
              <a:rPr lang="en-US" sz="3200" dirty="0" err="1"/>
              <a:t>aktivitu</a:t>
            </a:r>
            <a:r>
              <a:rPr lang="en-US" sz="3200" dirty="0"/>
              <a:t> </a:t>
            </a:r>
            <a:r>
              <a:rPr lang="en-US" sz="3200" dirty="0" err="1"/>
              <a:t>sami</a:t>
            </a:r>
            <a:r>
              <a:rPr lang="en-US" sz="3200" dirty="0"/>
              <a:t>, bez </a:t>
            </a:r>
            <a:r>
              <a:rPr lang="en-US" sz="3200" dirty="0" err="1"/>
              <a:t>průvodce</a:t>
            </a:r>
            <a:r>
              <a:rPr lang="en-US" sz="3200" dirty="0"/>
              <a:t>. </a:t>
            </a:r>
            <a:endParaRPr lang="cs-CZ" sz="3200" dirty="0"/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Auto</a:t>
            </a:r>
            <a:r>
              <a:rPr lang="cs-CZ" sz="3200" dirty="0" err="1"/>
              <a:t>rky</a:t>
            </a:r>
            <a:r>
              <a:rPr lang="en-US" sz="3200" dirty="0"/>
              <a:t> 1. </a:t>
            </a:r>
            <a:r>
              <a:rPr lang="en-US" sz="3200" dirty="0" err="1"/>
              <a:t>návrhu</a:t>
            </a:r>
            <a:r>
              <a:rPr lang="en-US" sz="3200" dirty="0"/>
              <a:t>: Brigita </a:t>
            </a:r>
            <a:r>
              <a:rPr lang="en-US" sz="3200" dirty="0" err="1"/>
              <a:t>Pinkavová</a:t>
            </a:r>
            <a:r>
              <a:rPr lang="en-US" sz="3200" dirty="0"/>
              <a:t>, Elena Fojtíková.</a:t>
            </a:r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3200" dirty="0"/>
          </a:p>
          <a:p>
            <a:pPr marL="457200" indent="-45720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Autor 2. </a:t>
            </a:r>
            <a:r>
              <a:rPr lang="en-US" sz="3200" dirty="0" err="1"/>
              <a:t>návrhu</a:t>
            </a:r>
            <a:r>
              <a:rPr lang="en-US" sz="3200" dirty="0"/>
              <a:t>: Vašek Nitra.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dirty="0"/>
          </a:p>
        </p:txBody>
      </p:sp>
      <p:pic>
        <p:nvPicPr>
          <p:cNvPr id="4" name="Obrázek 3" descr="Obsah obrázku oblečení, venku, osoba, boty&#10;&#10;Obsah vygenerovaný umělou inteligencí může být nesprávný.">
            <a:extLst>
              <a:ext uri="{FF2B5EF4-FFF2-40B4-BE49-F238E27FC236}">
                <a16:creationId xmlns:a16="http://schemas.microsoft.com/office/drawing/2014/main" id="{B52D87BB-40D9-A0E5-6552-7FB2BD57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22" b="-1"/>
          <a:stretch/>
        </p:blipFill>
        <p:spPr>
          <a:xfrm>
            <a:off x="3899065" y="2017925"/>
            <a:ext cx="3279975" cy="4754772"/>
          </a:xfrm>
          <a:prstGeom prst="rect">
            <a:avLst/>
          </a:prstGeom>
        </p:spPr>
      </p:pic>
      <p:pic>
        <p:nvPicPr>
          <p:cNvPr id="6" name="Obrázek 5" descr="Obsah obrázku oblečení, osoba, interiér, text&#10;&#10;Obsah vygenerovaný umělou inteligencí může být nesprávný.">
            <a:extLst>
              <a:ext uri="{FF2B5EF4-FFF2-40B4-BE49-F238E27FC236}">
                <a16:creationId xmlns:a16="http://schemas.microsoft.com/office/drawing/2014/main" id="{6F6B435F-09BD-9997-8937-AF40B441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6" y="2017925"/>
            <a:ext cx="3566078" cy="4754772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6C8F56F-DFA1-4C0D-A403-803478FC2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33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, Symetrie&#10;&#10;Popis byl vytvořen automaticky">
            <a:extLst>
              <a:ext uri="{FF2B5EF4-FFF2-40B4-BE49-F238E27FC236}">
                <a16:creationId xmlns:a16="http://schemas.microsoft.com/office/drawing/2014/main" id="{B8CFFB01-9EA0-D63D-B7B6-D7AB6F9711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72" y="1616514"/>
            <a:ext cx="2560320" cy="3618826"/>
          </a:xfrm>
          <a:prstGeom prst="rect">
            <a:avLst/>
          </a:prstGeom>
        </p:spPr>
      </p:pic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snímek obrazovky, plaketa&#10;&#10;Popis byl vytvořen automaticky">
            <a:extLst>
              <a:ext uri="{FF2B5EF4-FFF2-40B4-BE49-F238E27FC236}">
                <a16:creationId xmlns:a16="http://schemas.microsoft.com/office/drawing/2014/main" id="{C7134E34-D304-6077-FBD9-C550B0ADFC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48" y="1616514"/>
            <a:ext cx="2560320" cy="361882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 descr="Obsah obrázku obloha, strom, snímek obrazovky, venku&#10;&#10;Popis byl vytvořen automaticky">
            <a:extLst>
              <a:ext uri="{FF2B5EF4-FFF2-40B4-BE49-F238E27FC236}">
                <a16:creationId xmlns:a16="http://schemas.microsoft.com/office/drawing/2014/main" id="{075B6491-5CB7-DDCC-A8F9-52C59D8B7A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30" y="1573887"/>
            <a:ext cx="2560320" cy="361882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text, umění, plaketa, kostel&#10;&#10;Popis byl vytvořen automaticky">
            <a:extLst>
              <a:ext uri="{FF2B5EF4-FFF2-40B4-BE49-F238E27FC236}">
                <a16:creationId xmlns:a16="http://schemas.microsoft.com/office/drawing/2014/main" id="{10891E04-AFD7-AF6E-271D-E86B319178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32" y="1616514"/>
            <a:ext cx="2560320" cy="36188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3E9594-6129-23EF-2DA9-0E782D2D204F}"/>
              </a:ext>
            </a:extLst>
          </p:cNvPr>
          <p:cNvSpPr txBox="1"/>
          <p:nvPr/>
        </p:nvSpPr>
        <p:spPr>
          <a:xfrm>
            <a:off x="422787" y="5669370"/>
            <a:ext cx="6096000" cy="380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dirty="0"/>
              <a:t>Návrh č. 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57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venku, obloha, budova&#10;&#10;Popis byl vytvořen automaticky">
            <a:extLst>
              <a:ext uri="{FF2B5EF4-FFF2-40B4-BE49-F238E27FC236}">
                <a16:creationId xmlns:a16="http://schemas.microsoft.com/office/drawing/2014/main" id="{C3CBCF9C-0BB6-34DA-C615-DE0F54C9E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78" y="643466"/>
            <a:ext cx="4025093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noviny, snímek obrazovky, senior&#10;&#10;Popis byl vytvořen automaticky">
            <a:extLst>
              <a:ext uri="{FF2B5EF4-FFF2-40B4-BE49-F238E27FC236}">
                <a16:creationId xmlns:a16="http://schemas.microsoft.com/office/drawing/2014/main" id="{A698E338-2B2B-F602-304C-24EDA081B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012" y="643467"/>
            <a:ext cx="3788324" cy="557106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492B36-02E2-FC7B-02DF-F75C9B603E1E}"/>
              </a:ext>
            </a:extLst>
          </p:cNvPr>
          <p:cNvSpPr txBox="1"/>
          <p:nvPr/>
        </p:nvSpPr>
        <p:spPr>
          <a:xfrm>
            <a:off x="5461179" y="5877385"/>
            <a:ext cx="6096000" cy="384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dirty="0"/>
              <a:t>Návrh č.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6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E9A97B-1917-9176-B980-E15E8CBDB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BDA4C-062F-4E88-A079-2279A6477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A9929B-80F3-4B8C-5ACF-672A84C92268}"/>
              </a:ext>
            </a:extLst>
          </p:cNvPr>
          <p:cNvSpPr txBox="1"/>
          <p:nvPr/>
        </p:nvSpPr>
        <p:spPr>
          <a:xfrm>
            <a:off x="517869" y="976160"/>
            <a:ext cx="7967369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9.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Závěrečná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prezentace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7998BEF-47B1-B5D3-DB4A-9C26FF4A972C}"/>
              </a:ext>
            </a:extLst>
          </p:cNvPr>
          <p:cNvSpPr txBox="1"/>
          <p:nvPr/>
        </p:nvSpPr>
        <p:spPr>
          <a:xfrm>
            <a:off x="633484" y="2582582"/>
            <a:ext cx="6281928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Koná</a:t>
            </a:r>
            <a:r>
              <a:rPr lang="en-US" sz="2800" dirty="0"/>
              <a:t> se 2. </a:t>
            </a:r>
            <a:r>
              <a:rPr lang="en-US" sz="2800" dirty="0" err="1"/>
              <a:t>dubna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Vratimově</a:t>
            </a:r>
            <a:r>
              <a:rPr lang="cs-CZ" sz="2800" dirty="0"/>
              <a:t>.</a:t>
            </a:r>
            <a:endParaRPr lang="en-US" sz="2800" dirty="0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Poslední</a:t>
            </a:r>
            <a:r>
              <a:rPr lang="en-US" sz="2800" dirty="0"/>
              <a:t> bod k </a:t>
            </a:r>
            <a:r>
              <a:rPr lang="en-US" sz="2800" dirty="0" err="1"/>
              <a:t>dokončení</a:t>
            </a:r>
            <a:r>
              <a:rPr lang="en-US" sz="2800" dirty="0"/>
              <a:t> </a:t>
            </a:r>
            <a:r>
              <a:rPr lang="en-US" sz="2800" dirty="0" err="1"/>
              <a:t>projektu</a:t>
            </a:r>
            <a:r>
              <a:rPr lang="cs-CZ" sz="2800" dirty="0"/>
              <a:t>.</a:t>
            </a:r>
            <a:endParaRPr 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94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E9A97B-1917-9176-B980-E15E8CBDB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BDA4C-062F-4E88-A079-2279A6477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5FA2270-74F8-E368-5180-BB738A982DD2}"/>
              </a:ext>
            </a:extLst>
          </p:cNvPr>
          <p:cNvSpPr txBox="1"/>
          <p:nvPr/>
        </p:nvSpPr>
        <p:spPr>
          <a:xfrm>
            <a:off x="517870" y="976160"/>
            <a:ext cx="6300216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Možné využití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8E1EF9-51F9-64BC-A13B-51D33B4AEDAE}"/>
              </a:ext>
            </a:extLst>
          </p:cNvPr>
          <p:cNvSpPr txBox="1"/>
          <p:nvPr/>
        </p:nvSpPr>
        <p:spPr>
          <a:xfrm>
            <a:off x="517870" y="2578608"/>
            <a:ext cx="10366440" cy="3767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lvl="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Široká</a:t>
            </a:r>
            <a:r>
              <a:rPr lang="en-US" sz="2800" dirty="0"/>
              <a:t> </a:t>
            </a:r>
            <a:r>
              <a:rPr lang="en-US" sz="2800" dirty="0" err="1"/>
              <a:t>návštěvnost</a:t>
            </a:r>
            <a:r>
              <a:rPr lang="en-US" sz="2800" dirty="0"/>
              <a:t> – </a:t>
            </a:r>
            <a:r>
              <a:rPr lang="en-US" sz="2800" dirty="0" err="1"/>
              <a:t>prakticky</a:t>
            </a:r>
            <a:r>
              <a:rPr lang="en-US" sz="2800" dirty="0"/>
              <a:t> </a:t>
            </a:r>
            <a:r>
              <a:rPr lang="en-US" sz="2800" dirty="0" err="1"/>
              <a:t>každý</a:t>
            </a:r>
            <a:r>
              <a:rPr lang="en-US" sz="2800" dirty="0"/>
              <a:t>, </a:t>
            </a:r>
            <a:r>
              <a:rPr lang="en-US" sz="2800" dirty="0" err="1"/>
              <a:t>kdo</a:t>
            </a:r>
            <a:r>
              <a:rPr lang="en-US" sz="2800" dirty="0"/>
              <a:t> </a:t>
            </a:r>
            <a:r>
              <a:rPr lang="en-US" sz="2800" dirty="0" err="1"/>
              <a:t>má</a:t>
            </a:r>
            <a:r>
              <a:rPr lang="en-US" sz="2800" dirty="0"/>
              <a:t> </a:t>
            </a:r>
            <a:r>
              <a:rPr lang="en-US" sz="2800" dirty="0" err="1"/>
              <a:t>mobilní</a:t>
            </a:r>
            <a:r>
              <a:rPr lang="en-US" sz="2800" dirty="0"/>
              <a:t> </a:t>
            </a:r>
            <a:r>
              <a:rPr lang="en-US" sz="2800" dirty="0" err="1"/>
              <a:t>telefon</a:t>
            </a:r>
            <a:r>
              <a:rPr lang="en-US" sz="2800" dirty="0"/>
              <a:t> a </a:t>
            </a:r>
            <a:r>
              <a:rPr lang="en-US" sz="2800" dirty="0" err="1"/>
              <a:t>možnost</a:t>
            </a:r>
            <a:r>
              <a:rPr lang="en-US" sz="2800" dirty="0"/>
              <a:t> </a:t>
            </a:r>
            <a:r>
              <a:rPr lang="en-US" sz="2800" dirty="0" err="1"/>
              <a:t>připojit</a:t>
            </a:r>
            <a:r>
              <a:rPr lang="en-US" sz="2800" dirty="0"/>
              <a:t> se </a:t>
            </a:r>
            <a:r>
              <a:rPr lang="en-US" sz="2800" dirty="0" err="1"/>
              <a:t>na</a:t>
            </a:r>
            <a:r>
              <a:rPr lang="en-US" sz="2800" dirty="0"/>
              <a:t> internet</a:t>
            </a:r>
            <a:r>
              <a:rPr lang="cs-CZ" sz="2800" dirty="0"/>
              <a:t>.</a:t>
            </a:r>
          </a:p>
          <a:p>
            <a:pPr marL="285750" lvl="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lvl="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Partnerská</a:t>
            </a:r>
            <a:r>
              <a:rPr lang="en-US" sz="2800" dirty="0"/>
              <a:t> </a:t>
            </a:r>
            <a:r>
              <a:rPr lang="en-US" sz="2800" dirty="0" err="1"/>
              <a:t>škola</a:t>
            </a:r>
            <a:r>
              <a:rPr lang="en-US" sz="2800" dirty="0"/>
              <a:t> z </a:t>
            </a:r>
            <a:r>
              <a:rPr lang="en-US" sz="2800" dirty="0" err="1"/>
              <a:t>Kozlovic</a:t>
            </a:r>
            <a:r>
              <a:rPr lang="en-US" sz="2800" dirty="0"/>
              <a:t> – v </a:t>
            </a:r>
            <a:r>
              <a:rPr lang="en-US" sz="2800" dirty="0" err="1"/>
              <a:t>červnu</a:t>
            </a:r>
            <a:r>
              <a:rPr lang="en-US" sz="2800" dirty="0"/>
              <a:t> </a:t>
            </a:r>
            <a:r>
              <a:rPr lang="en-US" sz="2800" dirty="0" err="1"/>
              <a:t>přijede</a:t>
            </a:r>
            <a:r>
              <a:rPr lang="en-US" sz="2800" dirty="0"/>
              <a:t> v </a:t>
            </a:r>
            <a:r>
              <a:rPr lang="en-US" sz="2800" dirty="0" err="1"/>
              <a:t>rámci</a:t>
            </a:r>
            <a:r>
              <a:rPr lang="en-US" sz="2800" dirty="0"/>
              <a:t> </a:t>
            </a:r>
            <a:r>
              <a:rPr lang="en-US" sz="2800" dirty="0" err="1"/>
              <a:t>jiného</a:t>
            </a:r>
            <a:r>
              <a:rPr lang="en-US" sz="2800" dirty="0"/>
              <a:t> </a:t>
            </a:r>
            <a:r>
              <a:rPr lang="en-US" sz="2800" dirty="0" err="1"/>
              <a:t>projektu</a:t>
            </a:r>
            <a:r>
              <a:rPr lang="en-US" sz="2800" dirty="0"/>
              <a:t> </a:t>
            </a:r>
            <a:r>
              <a:rPr lang="en-US" sz="2800" dirty="0" err="1"/>
              <a:t>mikroregionu</a:t>
            </a:r>
            <a:r>
              <a:rPr lang="en-US" sz="2800" dirty="0"/>
              <a:t> ZŠ z </a:t>
            </a:r>
            <a:r>
              <a:rPr lang="en-US" sz="2800" dirty="0" err="1"/>
              <a:t>Kozlovic</a:t>
            </a:r>
            <a:r>
              <a:rPr lang="en-US" sz="2800" dirty="0"/>
              <a:t> a </a:t>
            </a:r>
            <a:r>
              <a:rPr lang="en-US" sz="2800" dirty="0" err="1"/>
              <a:t>celou</a:t>
            </a:r>
            <a:r>
              <a:rPr lang="en-US" sz="2800" dirty="0"/>
              <a:t> </a:t>
            </a:r>
            <a:r>
              <a:rPr lang="en-US" sz="2800" dirty="0" err="1"/>
              <a:t>aktivitu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vyzkouší</a:t>
            </a:r>
            <a:r>
              <a:rPr lang="cs-CZ" sz="2800" dirty="0"/>
              <a:t>.</a:t>
            </a:r>
            <a:endParaRPr lang="en-US" sz="2800" dirty="0"/>
          </a:p>
          <a:p>
            <a:pPr marL="285750" lvl="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285750" lvl="0" indent="-285750"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Další</a:t>
            </a:r>
            <a:r>
              <a:rPr lang="en-US" sz="2800" dirty="0"/>
              <a:t> </a:t>
            </a:r>
            <a:r>
              <a:rPr lang="en-US" sz="2800" dirty="0" err="1"/>
              <a:t>ročníky</a:t>
            </a:r>
            <a:r>
              <a:rPr lang="en-US" sz="2800" dirty="0"/>
              <a:t> </a:t>
            </a:r>
            <a:r>
              <a:rPr lang="en-US" sz="2800" dirty="0" err="1"/>
              <a:t>naší</a:t>
            </a:r>
            <a:r>
              <a:rPr lang="en-US" sz="2800" dirty="0"/>
              <a:t> </a:t>
            </a:r>
            <a:r>
              <a:rPr lang="en-US" sz="2800" dirty="0" err="1"/>
              <a:t>školy</a:t>
            </a:r>
            <a:r>
              <a:rPr lang="en-US" sz="2800" dirty="0"/>
              <a:t> v </a:t>
            </a:r>
            <a:r>
              <a:rPr lang="en-US" sz="2800" dirty="0" err="1"/>
              <a:t>rámci</a:t>
            </a:r>
            <a:r>
              <a:rPr lang="en-US" sz="2800" dirty="0"/>
              <a:t> </a:t>
            </a:r>
            <a:r>
              <a:rPr lang="en-US" sz="2800" dirty="0" err="1"/>
              <a:t>výuky</a:t>
            </a:r>
            <a:r>
              <a:rPr lang="en-US" sz="2800" dirty="0"/>
              <a:t> </a:t>
            </a:r>
            <a:r>
              <a:rPr lang="en-US" sz="2800" dirty="0" err="1"/>
              <a:t>dějepisu</a:t>
            </a:r>
            <a:r>
              <a:rPr lang="en-US" sz="2800" dirty="0"/>
              <a:t> </a:t>
            </a:r>
            <a:r>
              <a:rPr lang="en-US" sz="2800" dirty="0" err="1"/>
              <a:t>či</a:t>
            </a:r>
            <a:r>
              <a:rPr lang="en-US" sz="2800" dirty="0"/>
              <a:t> </a:t>
            </a:r>
            <a:r>
              <a:rPr lang="en-US" sz="2800" dirty="0" err="1"/>
              <a:t>občanské</a:t>
            </a:r>
            <a:r>
              <a:rPr lang="en-US" sz="2800" dirty="0"/>
              <a:t> </a:t>
            </a:r>
            <a:r>
              <a:rPr lang="en-US" sz="2800" dirty="0" err="1"/>
              <a:t>výchovy</a:t>
            </a:r>
            <a:r>
              <a:rPr lang="cs-CZ" sz="2800" dirty="0"/>
              <a:t>.</a:t>
            </a:r>
            <a:endParaRPr lang="en-US" sz="2800" dirty="0"/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9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 descr="Obsah obrázku venku, obloha, budova, vozidlo&#10;&#10;Obsah vygenerovaný umělou inteligencí může být nesprávný.">
            <a:extLst>
              <a:ext uri="{FF2B5EF4-FFF2-40B4-BE49-F238E27FC236}">
                <a16:creationId xmlns:a16="http://schemas.microsoft.com/office/drawing/2014/main" id="{FDA4A527-63E0-96A5-C88A-4B00CB060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65" b="26167"/>
          <a:stretch/>
        </p:blipFill>
        <p:spPr>
          <a:xfrm>
            <a:off x="1953080" y="941346"/>
            <a:ext cx="7305329" cy="4604092"/>
          </a:xfrm>
          <a:prstGeom prst="rect">
            <a:avLst/>
          </a:prstGeom>
        </p:spPr>
      </p:pic>
      <p:sp>
        <p:nvSpPr>
          <p:cNvPr id="50" name="Rectangle 46">
            <a:extLst>
              <a:ext uri="{FF2B5EF4-FFF2-40B4-BE49-F238E27FC236}">
                <a16:creationId xmlns:a16="http://schemas.microsoft.com/office/drawing/2014/main" id="{2C416D64-0A89-9FBB-35DD-A45EE0DB7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889" y="497392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90E1A7-CF4B-EC59-E75B-4B294BBA3FAA}"/>
              </a:ext>
            </a:extLst>
          </p:cNvPr>
          <p:cNvSpPr txBox="1"/>
          <p:nvPr/>
        </p:nvSpPr>
        <p:spPr>
          <a:xfrm>
            <a:off x="517871" y="978408"/>
            <a:ext cx="2083816" cy="1557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359959F-79FE-86A9-7355-A19B4569E7B2}"/>
              </a:ext>
            </a:extLst>
          </p:cNvPr>
          <p:cNvSpPr txBox="1"/>
          <p:nvPr/>
        </p:nvSpPr>
        <p:spPr>
          <a:xfrm>
            <a:off x="1377008" y="5545438"/>
            <a:ext cx="8732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6000" b="1" dirty="0" err="1">
                <a:latin typeface="+mj-lt"/>
                <a:ea typeface="+mj-ea"/>
                <a:cs typeface="+mj-cs"/>
              </a:rPr>
              <a:t>Děkujeme</a:t>
            </a:r>
            <a:r>
              <a:rPr lang="en-US" sz="6000" b="1" dirty="0">
                <a:latin typeface="+mj-lt"/>
                <a:ea typeface="+mj-ea"/>
                <a:cs typeface="+mj-cs"/>
              </a:rPr>
              <a:t> za </a:t>
            </a:r>
            <a:r>
              <a:rPr lang="en-US" sz="6000" b="1" dirty="0" err="1">
                <a:latin typeface="+mj-lt"/>
                <a:ea typeface="+mj-ea"/>
                <a:cs typeface="+mj-cs"/>
              </a:rPr>
              <a:t>pozornost</a:t>
            </a:r>
            <a:r>
              <a:rPr lang="cs-CZ" sz="6000" b="1" dirty="0">
                <a:latin typeface="+mj-lt"/>
                <a:ea typeface="+mj-ea"/>
                <a:cs typeface="+mj-cs"/>
              </a:rPr>
              <a:t>!</a:t>
            </a:r>
            <a:endParaRPr lang="en-US" sz="60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843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A5A9FCD-3B14-328C-70AE-1555017C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" r="-4" b="-4"/>
          <a:stretch/>
        </p:blipFill>
        <p:spPr>
          <a:xfrm>
            <a:off x="7659149" y="976160"/>
            <a:ext cx="4011643" cy="5371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F1A2D-94CC-E4BD-9B08-BDC4361D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6160"/>
            <a:ext cx="6537960" cy="1463040"/>
          </a:xfrm>
        </p:spPr>
        <p:txBody>
          <a:bodyPr>
            <a:normAutofit/>
          </a:bodyPr>
          <a:lstStyle/>
          <a:p>
            <a:r>
              <a:rPr lang="en-US" sz="4400"/>
              <a:t>Cíl práce a jeho realizace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C9D8A4F-8FB8-2D9F-FD12-CB228D2C22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46854"/>
              </p:ext>
            </p:extLst>
          </p:nvPr>
        </p:nvGraphicFramePr>
        <p:xfrm>
          <a:off x="521208" y="2580629"/>
          <a:ext cx="6537960" cy="376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7687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B0E25-9E35-AB2A-F8E5-442D709A1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31859"/>
          <a:stretch/>
        </p:blipFill>
        <p:spPr>
          <a:xfrm>
            <a:off x="535521" y="508090"/>
            <a:ext cx="6323740" cy="5745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93B4F-0D16-48DF-4301-E4DDC26F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846" y="978407"/>
            <a:ext cx="4358503" cy="31379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 jak to probíhalo?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974CC-8BD4-18A4-F6D2-6D29FF536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4344" y="3667432"/>
            <a:ext cx="4358503" cy="2179185"/>
          </a:xfr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600" dirty="0" err="1"/>
              <a:t>Rozdělili</a:t>
            </a:r>
            <a:r>
              <a:rPr lang="en-US" sz="3600" dirty="0"/>
              <a:t> </a:t>
            </a:r>
            <a:r>
              <a:rPr lang="en-US" sz="3600" dirty="0" err="1"/>
              <a:t>jsme</a:t>
            </a:r>
            <a:r>
              <a:rPr lang="en-US" sz="3600" dirty="0"/>
              <a:t> </a:t>
            </a:r>
            <a:r>
              <a:rPr lang="en-US" sz="3600" dirty="0" err="1"/>
              <a:t>si</a:t>
            </a:r>
            <a:r>
              <a:rPr lang="en-US" sz="3600" dirty="0"/>
              <a:t> </a:t>
            </a:r>
            <a:r>
              <a:rPr lang="en-US" sz="3600" dirty="0" err="1"/>
              <a:t>úkol</a:t>
            </a:r>
            <a:r>
              <a:rPr lang="cs-CZ" sz="3600" dirty="0"/>
              <a:t>y</a:t>
            </a:r>
            <a:r>
              <a:rPr lang="en-US" sz="3600" dirty="0"/>
              <a:t> a ty </a:t>
            </a:r>
            <a:r>
              <a:rPr lang="en-US" sz="3600" dirty="0" err="1"/>
              <a:t>postupně</a:t>
            </a:r>
            <a:r>
              <a:rPr lang="en-US" sz="3600" dirty="0"/>
              <a:t> </a:t>
            </a:r>
            <a:r>
              <a:rPr lang="en-US" sz="3600" dirty="0" err="1"/>
              <a:t>několik</a:t>
            </a:r>
            <a:r>
              <a:rPr lang="en-US" sz="3600" dirty="0"/>
              <a:t> </a:t>
            </a:r>
            <a:r>
              <a:rPr lang="en-US" sz="3600" dirty="0" err="1"/>
              <a:t>měsíců</a:t>
            </a:r>
            <a:r>
              <a:rPr lang="en-US" sz="3600" dirty="0"/>
              <a:t> </a:t>
            </a:r>
            <a:r>
              <a:rPr lang="en-US" sz="3600" dirty="0" err="1"/>
              <a:t>zpracovávali</a:t>
            </a:r>
            <a:r>
              <a:rPr lang="cs-CZ" sz="3600" dirty="0"/>
              <a:t>.</a:t>
            </a:r>
            <a:endParaRPr lang="en-US" sz="360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88058DF-7580-C88F-23F0-429412309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67912" y="508090"/>
            <a:ext cx="4288568" cy="149279"/>
          </a:xfrm>
          <a:custGeom>
            <a:avLst/>
            <a:gdLst>
              <a:gd name="connsiteX0" fmla="*/ 0 w 6117427"/>
              <a:gd name="connsiteY0" fmla="*/ 0 h 149279"/>
              <a:gd name="connsiteX1" fmla="*/ 6117427 w 6117427"/>
              <a:gd name="connsiteY1" fmla="*/ 0 h 149279"/>
              <a:gd name="connsiteX2" fmla="*/ 6117427 w 6117427"/>
              <a:gd name="connsiteY2" fmla="*/ 149279 h 149279"/>
              <a:gd name="connsiteX3" fmla="*/ 0 w 611742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427" h="149279">
                <a:moveTo>
                  <a:pt x="0" y="0"/>
                </a:moveTo>
                <a:lnTo>
                  <a:pt x="6117427" y="0"/>
                </a:lnTo>
                <a:lnTo>
                  <a:pt x="611742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3F82943-4565-9E0E-E9DB-5B7B417E6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75944" y="6207749"/>
            <a:ext cx="4307405" cy="45720"/>
          </a:xfrm>
          <a:custGeom>
            <a:avLst/>
            <a:gdLst>
              <a:gd name="connsiteX0" fmla="*/ 0 w 6144298"/>
              <a:gd name="connsiteY0" fmla="*/ 0 h 45720"/>
              <a:gd name="connsiteX1" fmla="*/ 5021183 w 6144298"/>
              <a:gd name="connsiteY1" fmla="*/ 0 h 45720"/>
              <a:gd name="connsiteX2" fmla="*/ 5021183 w 6144298"/>
              <a:gd name="connsiteY2" fmla="*/ 1 h 45720"/>
              <a:gd name="connsiteX3" fmla="*/ 6144298 w 6144298"/>
              <a:gd name="connsiteY3" fmla="*/ 1 h 45720"/>
              <a:gd name="connsiteX4" fmla="*/ 6144298 w 6144298"/>
              <a:gd name="connsiteY4" fmla="*/ 45720 h 45720"/>
              <a:gd name="connsiteX5" fmla="*/ 1123115 w 6144298"/>
              <a:gd name="connsiteY5" fmla="*/ 45720 h 45720"/>
              <a:gd name="connsiteX6" fmla="*/ 1123115 w 6144298"/>
              <a:gd name="connsiteY6" fmla="*/ 45719 h 45720"/>
              <a:gd name="connsiteX7" fmla="*/ 0 w 6144298"/>
              <a:gd name="connsiteY7" fmla="*/ 45719 h 4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4298" h="45720">
                <a:moveTo>
                  <a:pt x="0" y="0"/>
                </a:moveTo>
                <a:lnTo>
                  <a:pt x="5021183" y="0"/>
                </a:lnTo>
                <a:lnTo>
                  <a:pt x="5021183" y="1"/>
                </a:lnTo>
                <a:lnTo>
                  <a:pt x="6144298" y="1"/>
                </a:lnTo>
                <a:lnTo>
                  <a:pt x="6144298" y="45720"/>
                </a:lnTo>
                <a:lnTo>
                  <a:pt x="1123115" y="45720"/>
                </a:lnTo>
                <a:lnTo>
                  <a:pt x="112311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00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E9A97B-1917-9176-B980-E15E8CBDB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53AE3C-AC4F-907C-B473-B9A30D215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81933E-93BD-38CE-3C98-D10B2844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28853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46CAE-CA01-94E7-FC71-CFE411DDFDE8}"/>
              </a:ext>
            </a:extLst>
          </p:cNvPr>
          <p:cNvSpPr txBox="1"/>
          <p:nvPr/>
        </p:nvSpPr>
        <p:spPr>
          <a:xfrm>
            <a:off x="569357" y="976160"/>
            <a:ext cx="11347340" cy="9804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1.Anketa - Jak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vnímají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náš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kostel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obyvatelé</a:t>
            </a:r>
            <a:r>
              <a:rPr lang="en-US" sz="3600" b="1" dirty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atin typeface="+mj-lt"/>
                <a:ea typeface="+mj-ea"/>
                <a:cs typeface="+mj-cs"/>
              </a:rPr>
              <a:t>obce</a:t>
            </a:r>
            <a:r>
              <a:rPr lang="en-US" sz="3600" b="1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34658-9DCF-3599-CF6B-51219D540A78}"/>
              </a:ext>
            </a:extLst>
          </p:cNvPr>
          <p:cNvSpPr txBox="1"/>
          <p:nvPr/>
        </p:nvSpPr>
        <p:spPr>
          <a:xfrm>
            <a:off x="598979" y="1809394"/>
            <a:ext cx="774258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7. 11. v centru obce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5 žáků ve dvou menších skupinách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Dotazováno 14 dospělých mužů a žen v různém věku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Ne každý se chtěl bavit, někdy jsme byli i odmítnuti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5 otázek</a:t>
            </a:r>
            <a:endParaRPr lang="en-US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96F3D7-CDC2-0DA9-50E6-449A7AD1AC15}"/>
              </a:ext>
            </a:extLst>
          </p:cNvPr>
          <p:cNvSpPr txBox="1"/>
          <p:nvPr/>
        </p:nvSpPr>
        <p:spPr>
          <a:xfrm>
            <a:off x="4470273" y="4249056"/>
            <a:ext cx="728570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800" dirty="0" err="1"/>
              <a:t>Myslíte</a:t>
            </a:r>
            <a:r>
              <a:rPr lang="en-US" sz="1800" dirty="0"/>
              <a:t> </a:t>
            </a:r>
            <a:r>
              <a:rPr lang="en-US" sz="1800" dirty="0" err="1"/>
              <a:t>si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dřevěný</a:t>
            </a:r>
            <a:r>
              <a:rPr lang="en-US" sz="1800" dirty="0"/>
              <a:t> </a:t>
            </a:r>
            <a:r>
              <a:rPr lang="en-US" sz="1800" dirty="0" err="1"/>
              <a:t>kostel</a:t>
            </a:r>
            <a:r>
              <a:rPr lang="en-US" sz="1800" dirty="0"/>
              <a:t> v </a:t>
            </a:r>
            <a:r>
              <a:rPr lang="en-US" sz="1800" dirty="0" err="1"/>
              <a:t>Sedlištích</a:t>
            </a:r>
            <a:r>
              <a:rPr lang="en-US" sz="1800" dirty="0"/>
              <a:t> je </a:t>
            </a:r>
            <a:r>
              <a:rPr lang="en-US" sz="1800" dirty="0" err="1"/>
              <a:t>významná</a:t>
            </a:r>
            <a:r>
              <a:rPr lang="en-US" sz="1800" dirty="0"/>
              <a:t> </a:t>
            </a:r>
            <a:r>
              <a:rPr lang="en-US" sz="1800" dirty="0" err="1"/>
              <a:t>památka</a:t>
            </a:r>
            <a:r>
              <a:rPr lang="en-US" sz="1800" dirty="0"/>
              <a:t>?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800" dirty="0"/>
              <a:t>Jak </a:t>
            </a:r>
            <a:r>
              <a:rPr lang="en-US" sz="1800" dirty="0" err="1"/>
              <a:t>vnímáte</a:t>
            </a:r>
            <a:r>
              <a:rPr lang="en-US" sz="1800" dirty="0"/>
              <a:t> </a:t>
            </a:r>
            <a:r>
              <a:rPr lang="en-US" sz="1800" dirty="0" err="1"/>
              <a:t>místní</a:t>
            </a:r>
            <a:r>
              <a:rPr lang="en-US" sz="1800" dirty="0"/>
              <a:t> </a:t>
            </a:r>
            <a:r>
              <a:rPr lang="en-US" sz="1800" dirty="0" err="1"/>
              <a:t>dřevěný</a:t>
            </a:r>
            <a:r>
              <a:rPr lang="en-US" sz="1800" dirty="0"/>
              <a:t> </a:t>
            </a:r>
            <a:r>
              <a:rPr lang="en-US" sz="1800" dirty="0" err="1"/>
              <a:t>kostel</a:t>
            </a:r>
            <a:r>
              <a:rPr lang="en-US" sz="1800" dirty="0"/>
              <a:t>?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800" dirty="0" err="1"/>
              <a:t>Uvítali</a:t>
            </a:r>
            <a:r>
              <a:rPr lang="en-US" sz="1800" dirty="0"/>
              <a:t> </a:t>
            </a:r>
            <a:r>
              <a:rPr lang="en-US" sz="1800" dirty="0" err="1"/>
              <a:t>byste</a:t>
            </a:r>
            <a:r>
              <a:rPr lang="en-US" sz="1800" dirty="0"/>
              <a:t>, </a:t>
            </a:r>
            <a:r>
              <a:rPr lang="en-US" sz="1800" dirty="0" err="1"/>
              <a:t>kdyby</a:t>
            </a:r>
            <a:r>
              <a:rPr lang="en-US" sz="1800" dirty="0"/>
              <a:t> </a:t>
            </a:r>
            <a:r>
              <a:rPr lang="en-US" sz="1800" dirty="0" err="1"/>
              <a:t>kostel</a:t>
            </a:r>
            <a:r>
              <a:rPr lang="en-US" sz="1800" dirty="0"/>
              <a:t> </a:t>
            </a:r>
            <a:r>
              <a:rPr lang="en-US" sz="1800" dirty="0" err="1"/>
              <a:t>měl</a:t>
            </a:r>
            <a:r>
              <a:rPr lang="en-US" sz="1800" dirty="0"/>
              <a:t> </a:t>
            </a:r>
            <a:r>
              <a:rPr lang="en-US" sz="1800" dirty="0" err="1"/>
              <a:t>webové</a:t>
            </a:r>
            <a:r>
              <a:rPr lang="en-US" sz="1800" dirty="0"/>
              <a:t> </a:t>
            </a:r>
            <a:r>
              <a:rPr lang="en-US" sz="1800" dirty="0" err="1"/>
              <a:t>stránky</a:t>
            </a:r>
            <a:r>
              <a:rPr lang="en-US" sz="1800" dirty="0"/>
              <a:t> </a:t>
            </a:r>
            <a:r>
              <a:rPr lang="en-US" sz="1800" dirty="0" err="1"/>
              <a:t>anebo</a:t>
            </a:r>
            <a:r>
              <a:rPr lang="en-US" sz="1800" dirty="0"/>
              <a:t> </a:t>
            </a:r>
            <a:r>
              <a:rPr lang="en-US" sz="1800" dirty="0" err="1"/>
              <a:t>využíval</a:t>
            </a:r>
            <a:r>
              <a:rPr lang="en-US" sz="1800" dirty="0"/>
              <a:t> </a:t>
            </a:r>
            <a:r>
              <a:rPr lang="en-US" sz="1800" dirty="0" err="1"/>
              <a:t>sociální</a:t>
            </a:r>
            <a:r>
              <a:rPr lang="en-US" sz="1800" dirty="0"/>
              <a:t> </a:t>
            </a:r>
            <a:r>
              <a:rPr lang="en-US" sz="1800" dirty="0" err="1"/>
              <a:t>média</a:t>
            </a:r>
            <a:r>
              <a:rPr lang="en-US" sz="1800" dirty="0"/>
              <a:t>?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800" dirty="0" err="1"/>
              <a:t>Jaké</a:t>
            </a:r>
            <a:r>
              <a:rPr lang="en-US" sz="1800" dirty="0"/>
              <a:t> </a:t>
            </a:r>
            <a:r>
              <a:rPr lang="en-US" sz="1800" dirty="0" err="1"/>
              <a:t>aktivity</a:t>
            </a:r>
            <a:r>
              <a:rPr lang="en-US" sz="1800" dirty="0"/>
              <a:t> </a:t>
            </a:r>
            <a:r>
              <a:rPr lang="en-US" sz="1800" dirty="0" err="1"/>
              <a:t>byste</a:t>
            </a:r>
            <a:r>
              <a:rPr lang="en-US" sz="1800" dirty="0"/>
              <a:t> </a:t>
            </a:r>
            <a:r>
              <a:rPr lang="en-US" sz="1800" dirty="0" err="1"/>
              <a:t>rádi</a:t>
            </a:r>
            <a:r>
              <a:rPr lang="en-US" sz="1800" dirty="0"/>
              <a:t> </a:t>
            </a:r>
            <a:r>
              <a:rPr lang="en-US" sz="1800" dirty="0" err="1"/>
              <a:t>viděli</a:t>
            </a:r>
            <a:r>
              <a:rPr lang="en-US" sz="1800" dirty="0"/>
              <a:t> v </a:t>
            </a:r>
            <a:r>
              <a:rPr lang="en-US" sz="1800" dirty="0" err="1"/>
              <a:t>našem</a:t>
            </a:r>
            <a:r>
              <a:rPr lang="en-US" sz="1800" dirty="0"/>
              <a:t> </a:t>
            </a:r>
            <a:r>
              <a:rPr lang="en-US" sz="1800" dirty="0" err="1"/>
              <a:t>kostele</a:t>
            </a:r>
            <a:r>
              <a:rPr lang="en-US" sz="1800" dirty="0"/>
              <a:t>?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en-US" sz="1800" dirty="0"/>
              <a:t>Co by </a:t>
            </a:r>
            <a:r>
              <a:rPr lang="en-US" sz="1800" dirty="0" err="1"/>
              <a:t>vás</a:t>
            </a:r>
            <a:r>
              <a:rPr lang="en-US" sz="1800" dirty="0"/>
              <a:t> </a:t>
            </a:r>
            <a:r>
              <a:rPr lang="en-US" sz="1800" dirty="0" err="1"/>
              <a:t>motivovalo</a:t>
            </a:r>
            <a:r>
              <a:rPr lang="en-US" sz="1800" dirty="0"/>
              <a:t> k </a:t>
            </a:r>
            <a:r>
              <a:rPr lang="en-US" sz="1800" dirty="0" err="1"/>
              <a:t>návštěvě</a:t>
            </a:r>
            <a:r>
              <a:rPr lang="en-US" sz="1800" dirty="0"/>
              <a:t> </a:t>
            </a:r>
            <a:r>
              <a:rPr lang="en-US" sz="1800" dirty="0" err="1"/>
              <a:t>kostela</a:t>
            </a:r>
            <a:r>
              <a:rPr lang="en-US" sz="1800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985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082E5AA-6E5F-4FCC-8C41-11E32F833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E1B8C-02D4-7DAA-6BD1-81214F436CCD}"/>
              </a:ext>
            </a:extLst>
          </p:cNvPr>
          <p:cNvSpPr txBox="1"/>
          <p:nvPr/>
        </p:nvSpPr>
        <p:spPr>
          <a:xfrm>
            <a:off x="521208" y="978407"/>
            <a:ext cx="5102352" cy="166420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Vyhodnocení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ankety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4D338-551C-31C8-72D4-96D4316A3D64}"/>
              </a:ext>
            </a:extLst>
          </p:cNvPr>
          <p:cNvSpPr txBox="1"/>
          <p:nvPr/>
        </p:nvSpPr>
        <p:spPr>
          <a:xfrm>
            <a:off x="5771535" y="657369"/>
            <a:ext cx="6184491" cy="5969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Významná památka (všichni).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V</a:t>
            </a:r>
            <a:r>
              <a:rPr lang="en-US" sz="2400" dirty="0" err="1"/>
              <a:t>nímán</a:t>
            </a:r>
            <a:r>
              <a:rPr lang="en-US" sz="2400" dirty="0"/>
              <a:t> </a:t>
            </a:r>
            <a:r>
              <a:rPr lang="en-US" sz="2400" dirty="0" err="1"/>
              <a:t>velmi</a:t>
            </a:r>
            <a:r>
              <a:rPr lang="en-US" sz="2400" dirty="0"/>
              <a:t> </a:t>
            </a:r>
            <a:r>
              <a:rPr lang="en-US" sz="2400" dirty="0" err="1"/>
              <a:t>pozitivně</a:t>
            </a:r>
            <a:r>
              <a:rPr lang="cs-CZ" sz="2400" dirty="0"/>
              <a:t> - rarita, vzácnost, důležitá památka, </a:t>
            </a:r>
            <a:r>
              <a:rPr lang="en-US" sz="2400" dirty="0" err="1"/>
              <a:t>krásný</a:t>
            </a:r>
            <a:r>
              <a:rPr lang="en-US" sz="2400" dirty="0"/>
              <a:t>, </a:t>
            </a:r>
            <a:r>
              <a:rPr lang="en-US" sz="2400" dirty="0" err="1"/>
              <a:t>specifický</a:t>
            </a:r>
            <a:r>
              <a:rPr lang="en-US" sz="2400" dirty="0"/>
              <a:t>, </a:t>
            </a:r>
            <a:r>
              <a:rPr lang="en-US" sz="2400" dirty="0" err="1"/>
              <a:t>vážený</a:t>
            </a:r>
            <a:r>
              <a:rPr lang="en-US" sz="2400" dirty="0"/>
              <a:t>, </a:t>
            </a:r>
            <a:r>
              <a:rPr lang="en-US" sz="2400" dirty="0" err="1"/>
              <a:t>ozdob</a:t>
            </a:r>
            <a:r>
              <a:rPr lang="cs-CZ" sz="2400" dirty="0"/>
              <a:t>a a </a:t>
            </a:r>
            <a:r>
              <a:rPr lang="en-US" sz="2400" dirty="0"/>
              <a:t>symbol </a:t>
            </a:r>
            <a:r>
              <a:rPr lang="en-US" sz="2400" dirty="0" err="1"/>
              <a:t>Sedlišť</a:t>
            </a:r>
            <a:r>
              <a:rPr lang="cs-CZ" sz="2400" dirty="0"/>
              <a:t>.</a:t>
            </a:r>
            <a:endParaRPr lang="en-US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Část dotazovaných by uvítala webové stránky a sociální média, část nikoliv (graf).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Aktivity, které dotazovaní doporučili: </a:t>
            </a:r>
            <a:r>
              <a:rPr lang="en-US" sz="2400" dirty="0" err="1"/>
              <a:t>varhaní</a:t>
            </a:r>
            <a:r>
              <a:rPr lang="en-US" sz="2400" dirty="0"/>
              <a:t> </a:t>
            </a:r>
            <a:r>
              <a:rPr lang="en-US" sz="2400" dirty="0" err="1"/>
              <a:t>koncerty</a:t>
            </a:r>
            <a:r>
              <a:rPr lang="en-US" sz="2400" dirty="0"/>
              <a:t>, </a:t>
            </a:r>
            <a:r>
              <a:rPr lang="en-US" sz="2400" dirty="0" err="1"/>
              <a:t>dětský</a:t>
            </a:r>
            <a:r>
              <a:rPr lang="en-US" sz="2400" dirty="0"/>
              <a:t> </a:t>
            </a:r>
            <a:r>
              <a:rPr lang="en-US" sz="2400" dirty="0" err="1"/>
              <a:t>sbor</a:t>
            </a:r>
            <a:r>
              <a:rPr lang="en-US" sz="2400" dirty="0"/>
              <a:t>, </a:t>
            </a:r>
            <a:r>
              <a:rPr lang="en-US" sz="2400" dirty="0" err="1"/>
              <a:t>komentované</a:t>
            </a:r>
            <a:r>
              <a:rPr lang="en-US" sz="2400" dirty="0"/>
              <a:t> </a:t>
            </a:r>
            <a:r>
              <a:rPr lang="en-US" sz="2400" dirty="0" err="1"/>
              <a:t>prohlídky</a:t>
            </a:r>
            <a:r>
              <a:rPr lang="en-US" sz="2400" dirty="0"/>
              <a:t>, </a:t>
            </a:r>
            <a:r>
              <a:rPr lang="en-US" sz="2400" dirty="0" err="1"/>
              <a:t>dny</a:t>
            </a:r>
            <a:r>
              <a:rPr lang="en-US" sz="2400" dirty="0"/>
              <a:t> </a:t>
            </a:r>
            <a:r>
              <a:rPr lang="en-US" sz="2400" dirty="0" err="1"/>
              <a:t>otevřených</a:t>
            </a:r>
            <a:r>
              <a:rPr lang="en-US" sz="2400" dirty="0"/>
              <a:t> </a:t>
            </a:r>
            <a:r>
              <a:rPr lang="en-US" sz="2400" dirty="0" err="1"/>
              <a:t>dveří</a:t>
            </a:r>
            <a:r>
              <a:rPr lang="en-US" sz="2400" dirty="0"/>
              <a:t>, </a:t>
            </a:r>
            <a:r>
              <a:rPr lang="en-US" sz="2400" dirty="0" err="1"/>
              <a:t>galerii</a:t>
            </a:r>
            <a:r>
              <a:rPr lang="en-US" sz="2400" dirty="0"/>
              <a:t> </a:t>
            </a:r>
            <a:r>
              <a:rPr lang="en-US" sz="2400" dirty="0" err="1"/>
              <a:t>či</a:t>
            </a:r>
            <a:r>
              <a:rPr lang="en-US" sz="2400" dirty="0"/>
              <a:t> </a:t>
            </a:r>
            <a:r>
              <a:rPr lang="en-US" sz="2400" dirty="0" err="1"/>
              <a:t>projekci</a:t>
            </a:r>
            <a:r>
              <a:rPr lang="cs-CZ" sz="2400" dirty="0"/>
              <a:t>.</a:t>
            </a:r>
            <a:endParaRPr lang="en-US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C</a:t>
            </a:r>
            <a:r>
              <a:rPr lang="en-US" sz="2400" dirty="0"/>
              <a:t>o by </a:t>
            </a:r>
            <a:r>
              <a:rPr lang="en-US" sz="2400" dirty="0" err="1"/>
              <a:t>kolemjdoucí</a:t>
            </a:r>
            <a:r>
              <a:rPr lang="en-US" sz="2400" dirty="0"/>
              <a:t> k </a:t>
            </a:r>
            <a:r>
              <a:rPr lang="en-US" sz="2400" dirty="0" err="1"/>
              <a:t>návštěvě</a:t>
            </a:r>
            <a:r>
              <a:rPr lang="en-US" sz="2400" dirty="0"/>
              <a:t> </a:t>
            </a:r>
            <a:r>
              <a:rPr lang="en-US" sz="2400" dirty="0" err="1"/>
              <a:t>kostela</a:t>
            </a:r>
            <a:r>
              <a:rPr lang="en-US" sz="2400" dirty="0"/>
              <a:t> </a:t>
            </a:r>
            <a:r>
              <a:rPr lang="en-US" sz="2400" dirty="0" err="1"/>
              <a:t>motivovalo</a:t>
            </a:r>
            <a:r>
              <a:rPr lang="en-US" sz="2400" dirty="0"/>
              <a:t>? </a:t>
            </a:r>
            <a:r>
              <a:rPr lang="en-US" sz="2400" dirty="0" err="1"/>
              <a:t>Akce</a:t>
            </a:r>
            <a:r>
              <a:rPr lang="en-US" sz="2400" dirty="0"/>
              <a:t>, </a:t>
            </a:r>
            <a:r>
              <a:rPr lang="en-US" sz="2400" dirty="0" err="1"/>
              <a:t>vánoční</a:t>
            </a:r>
            <a:r>
              <a:rPr lang="en-US" sz="2400" dirty="0"/>
              <a:t> </a:t>
            </a:r>
            <a:r>
              <a:rPr lang="en-US" sz="2400" dirty="0" err="1"/>
              <a:t>koncerty</a:t>
            </a:r>
            <a:r>
              <a:rPr lang="en-US" sz="2400" dirty="0"/>
              <a:t>, </a:t>
            </a:r>
            <a:r>
              <a:rPr lang="en-US" sz="2400" dirty="0" err="1"/>
              <a:t>svatba</a:t>
            </a:r>
            <a:r>
              <a:rPr lang="en-US" sz="2400" dirty="0"/>
              <a:t>, </a:t>
            </a:r>
            <a:r>
              <a:rPr lang="en-US" sz="2400" dirty="0" err="1"/>
              <a:t>půlnoční</a:t>
            </a:r>
            <a:r>
              <a:rPr lang="en-US" sz="2400" dirty="0"/>
              <a:t>, </a:t>
            </a:r>
            <a:r>
              <a:rPr lang="en-US" sz="2400" dirty="0" err="1"/>
              <a:t>sbor</a:t>
            </a:r>
            <a:r>
              <a:rPr lang="en-US" sz="2400" dirty="0"/>
              <a:t>,</a:t>
            </a:r>
            <a:r>
              <a:rPr lang="cs-CZ" sz="2400" dirty="0"/>
              <a:t> </a:t>
            </a:r>
            <a:r>
              <a:rPr lang="en-US" sz="2400" dirty="0" err="1"/>
              <a:t>kdyby</a:t>
            </a:r>
            <a:r>
              <a:rPr lang="en-US" sz="2400" dirty="0"/>
              <a:t> </a:t>
            </a:r>
            <a:r>
              <a:rPr lang="en-US" sz="2400" dirty="0" err="1"/>
              <a:t>byl</a:t>
            </a:r>
            <a:r>
              <a:rPr lang="en-US" sz="2400" dirty="0"/>
              <a:t> </a:t>
            </a:r>
            <a:r>
              <a:rPr lang="en-US" sz="2400" dirty="0" err="1"/>
              <a:t>kostel</a:t>
            </a:r>
            <a:r>
              <a:rPr lang="en-US" sz="2400" dirty="0"/>
              <a:t> z </a:t>
            </a:r>
            <a:r>
              <a:rPr lang="en-US" sz="2400" dirty="0" err="1"/>
              <a:t>větší</a:t>
            </a:r>
            <a:r>
              <a:rPr lang="en-US" sz="2400" dirty="0"/>
              <a:t> </a:t>
            </a:r>
            <a:r>
              <a:rPr lang="en-US" sz="2400" dirty="0" err="1"/>
              <a:t>míry</a:t>
            </a:r>
            <a:r>
              <a:rPr lang="en-US" sz="2400" dirty="0"/>
              <a:t> </a:t>
            </a:r>
            <a:r>
              <a:rPr lang="en-US" sz="2400" dirty="0" err="1"/>
              <a:t>udržován</a:t>
            </a:r>
            <a:r>
              <a:rPr lang="en-US" sz="2400" dirty="0"/>
              <a:t> </a:t>
            </a:r>
            <a:r>
              <a:rPr lang="en-US" sz="2400" dirty="0" err="1"/>
              <a:t>mládeží</a:t>
            </a:r>
            <a:r>
              <a:rPr lang="cs-CZ" sz="2400" dirty="0"/>
              <a:t>.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3056" y="559870"/>
            <a:ext cx="55138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af 1">
            <a:extLst>
              <a:ext uri="{FF2B5EF4-FFF2-40B4-BE49-F238E27FC236}">
                <a16:creationId xmlns:a16="http://schemas.microsoft.com/office/drawing/2014/main" id="{E27EE049-C5AE-E242-B7DB-B197EE560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757124"/>
              </p:ext>
            </p:extLst>
          </p:nvPr>
        </p:nvGraphicFramePr>
        <p:xfrm>
          <a:off x="517871" y="2834640"/>
          <a:ext cx="5112393" cy="351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449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E9A97B-1917-9176-B980-E15E8CBDB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EC4DDD-0200-412D-3FDC-B73B5ED20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940D5-DB48-129D-8467-FDE4D269E0FA}"/>
              </a:ext>
            </a:extLst>
          </p:cNvPr>
          <p:cNvSpPr txBox="1"/>
          <p:nvPr/>
        </p:nvSpPr>
        <p:spPr>
          <a:xfrm>
            <a:off x="517871" y="976160"/>
            <a:ext cx="4033368" cy="53766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2.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Rozhovor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endParaRPr lang="cs-CZ" sz="4400" b="1" dirty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s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panem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starostou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990AB-9BDA-25A5-7B84-FD1EBEB99030}"/>
              </a:ext>
            </a:extLst>
          </p:cNvPr>
          <p:cNvSpPr txBox="1"/>
          <p:nvPr/>
        </p:nvSpPr>
        <p:spPr>
          <a:xfrm>
            <a:off x="4434348" y="976160"/>
            <a:ext cx="7502013" cy="579826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en-US" sz="2400" dirty="0" err="1"/>
              <a:t>Zjištění</a:t>
            </a:r>
            <a:r>
              <a:rPr lang="en-US" sz="2400" dirty="0"/>
              <a:t> </a:t>
            </a:r>
            <a:r>
              <a:rPr lang="en-US" sz="2400" dirty="0" err="1"/>
              <a:t>současného</a:t>
            </a:r>
            <a:r>
              <a:rPr lang="en-US" sz="2400" dirty="0"/>
              <a:t> </a:t>
            </a:r>
            <a:r>
              <a:rPr lang="en-US" sz="2400" dirty="0" err="1"/>
              <a:t>stavu</a:t>
            </a:r>
            <a:r>
              <a:rPr lang="en-US" sz="2400" dirty="0"/>
              <a:t>, jak je </a:t>
            </a:r>
            <a:r>
              <a:rPr lang="en-US" sz="2400" dirty="0" err="1"/>
              <a:t>kostel</a:t>
            </a:r>
            <a:r>
              <a:rPr lang="en-US" sz="2400" dirty="0"/>
              <a:t> </a:t>
            </a:r>
            <a:r>
              <a:rPr lang="en-US" sz="2400" dirty="0" err="1"/>
              <a:t>propagován</a:t>
            </a:r>
            <a:r>
              <a:rPr lang="en-US" sz="2400" dirty="0"/>
              <a:t> ze </a:t>
            </a:r>
            <a:r>
              <a:rPr lang="en-US" sz="2400" dirty="0" err="1"/>
              <a:t>strany</a:t>
            </a:r>
            <a:r>
              <a:rPr lang="en-US" sz="2400" dirty="0"/>
              <a:t> </a:t>
            </a:r>
            <a:r>
              <a:rPr lang="en-US" sz="2400" dirty="0" err="1"/>
              <a:t>obce</a:t>
            </a:r>
            <a:r>
              <a:rPr lang="cs-CZ" sz="2400" dirty="0"/>
              <a:t>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en-US" sz="2400" dirty="0" err="1"/>
              <a:t>Rozhovor</a:t>
            </a:r>
            <a:r>
              <a:rPr lang="en-US" sz="2400" dirty="0"/>
              <a:t> </a:t>
            </a:r>
            <a:r>
              <a:rPr lang="en-US" sz="2400" dirty="0" err="1"/>
              <a:t>provedli</a:t>
            </a:r>
            <a:r>
              <a:rPr lang="en-US" sz="2400" dirty="0"/>
              <a:t> 2 </a:t>
            </a:r>
            <a:r>
              <a:rPr lang="en-US" sz="2400" dirty="0" err="1"/>
              <a:t>žáci</a:t>
            </a:r>
            <a:r>
              <a:rPr lang="cs-CZ" sz="2400" dirty="0"/>
              <a:t> – Barča </a:t>
            </a:r>
            <a:r>
              <a:rPr lang="cs-CZ" sz="2400" dirty="0" err="1"/>
              <a:t>Nierlová</a:t>
            </a:r>
            <a:r>
              <a:rPr lang="cs-CZ" sz="2400" dirty="0"/>
              <a:t> a Míša Ručková.</a:t>
            </a:r>
            <a:endParaRPr lang="en-US" sz="2400" dirty="0"/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2400" b="1" dirty="0"/>
          </a:p>
          <a:p>
            <a:pPr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b="1" dirty="0"/>
              <a:t> </a:t>
            </a:r>
            <a:r>
              <a:rPr lang="en-US" sz="2400" b="1" dirty="0"/>
              <a:t>Co </a:t>
            </a:r>
            <a:r>
              <a:rPr lang="en-US" sz="2400" b="1" dirty="0" err="1"/>
              <a:t>jsme</a:t>
            </a:r>
            <a:r>
              <a:rPr lang="en-US" sz="2400" b="1" dirty="0"/>
              <a:t> </a:t>
            </a:r>
            <a:r>
              <a:rPr lang="en-US" sz="2400" b="1" dirty="0" err="1"/>
              <a:t>zjistili</a:t>
            </a:r>
            <a:r>
              <a:rPr lang="en-US" sz="2400" b="1" dirty="0"/>
              <a:t>? 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Údržba</a:t>
            </a:r>
            <a:r>
              <a:rPr lang="en-US" sz="2400" dirty="0"/>
              <a:t> </a:t>
            </a:r>
            <a:r>
              <a:rPr lang="en-US" sz="2400" dirty="0" err="1"/>
              <a:t>kostela</a:t>
            </a:r>
            <a:r>
              <a:rPr lang="en-US" sz="2400" dirty="0"/>
              <a:t> je </a:t>
            </a:r>
            <a:r>
              <a:rPr lang="en-US" sz="2400" dirty="0" err="1"/>
              <a:t>výhradně</a:t>
            </a:r>
            <a:r>
              <a:rPr lang="en-US" sz="2400" dirty="0"/>
              <a:t> </a:t>
            </a:r>
            <a:r>
              <a:rPr lang="en-US" sz="2400" dirty="0" err="1"/>
              <a:t>záležitostí</a:t>
            </a:r>
            <a:r>
              <a:rPr lang="en-US" sz="2400" dirty="0"/>
              <a:t> </a:t>
            </a:r>
            <a:r>
              <a:rPr lang="en-US" sz="2400" dirty="0" err="1"/>
              <a:t>farnosti</a:t>
            </a:r>
            <a:r>
              <a:rPr lang="cs-CZ" sz="2400" dirty="0"/>
              <a:t>.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 O</a:t>
            </a:r>
            <a:r>
              <a:rPr lang="en-US" sz="2400" dirty="0" err="1"/>
              <a:t>bec</a:t>
            </a:r>
            <a:r>
              <a:rPr lang="en-US" sz="2400" dirty="0"/>
              <a:t> </a:t>
            </a:r>
            <a:r>
              <a:rPr lang="en-US" sz="2400" dirty="0" err="1"/>
              <a:t>pomáhá</a:t>
            </a:r>
            <a:r>
              <a:rPr lang="en-US" sz="2400" dirty="0"/>
              <a:t> </a:t>
            </a:r>
            <a:r>
              <a:rPr lang="en-US" sz="2400" dirty="0" err="1"/>
              <a:t>jen</a:t>
            </a:r>
            <a:r>
              <a:rPr lang="en-US" sz="2400" dirty="0"/>
              <a:t> </a:t>
            </a:r>
            <a:r>
              <a:rPr lang="en-US" sz="2400" dirty="0" err="1"/>
              <a:t>přes</a:t>
            </a:r>
            <a:r>
              <a:rPr lang="en-US" sz="2400" dirty="0"/>
              <a:t> </a:t>
            </a:r>
            <a:r>
              <a:rPr lang="en-US" sz="2400" dirty="0" err="1"/>
              <a:t>finanční</a:t>
            </a:r>
            <a:r>
              <a:rPr lang="en-US" sz="2400" dirty="0"/>
              <a:t> </a:t>
            </a:r>
            <a:r>
              <a:rPr lang="en-US" sz="2400" dirty="0" err="1"/>
              <a:t>prostředky</a:t>
            </a:r>
            <a:r>
              <a:rPr lang="cs-CZ" sz="2400" dirty="0"/>
              <a:t> (například při rekonstrukci střechy).</a:t>
            </a:r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en-US" sz="2400" dirty="0" err="1"/>
              <a:t>Obec</a:t>
            </a:r>
            <a:r>
              <a:rPr lang="en-US" sz="2400" dirty="0"/>
              <a:t> </a:t>
            </a:r>
            <a:r>
              <a:rPr lang="en-US" sz="2400" dirty="0" err="1"/>
              <a:t>má</a:t>
            </a:r>
            <a:r>
              <a:rPr lang="en-US" sz="2400" dirty="0"/>
              <a:t> v </a:t>
            </a:r>
            <a:r>
              <a:rPr lang="en-US" sz="2400" dirty="0" err="1"/>
              <a:t>plánu</a:t>
            </a:r>
            <a:r>
              <a:rPr lang="en-US" sz="2400" dirty="0"/>
              <a:t> </a:t>
            </a:r>
            <a:r>
              <a:rPr lang="en-US" sz="2400" dirty="0" err="1"/>
              <a:t>příští</a:t>
            </a:r>
            <a:r>
              <a:rPr lang="en-US" sz="2400" dirty="0"/>
              <a:t> </a:t>
            </a:r>
            <a:r>
              <a:rPr lang="en-US" sz="2400" dirty="0" err="1"/>
              <a:t>rok</a:t>
            </a:r>
            <a:r>
              <a:rPr lang="en-US" sz="2400" dirty="0"/>
              <a:t> </a:t>
            </a:r>
            <a:r>
              <a:rPr lang="en-US" sz="2400" dirty="0" err="1"/>
              <a:t>rekonstrukci</a:t>
            </a:r>
            <a:r>
              <a:rPr lang="en-US" sz="2400" dirty="0"/>
              <a:t> </a:t>
            </a:r>
            <a:r>
              <a:rPr lang="en-US" sz="2400" dirty="0" err="1"/>
              <a:t>parkánového</a:t>
            </a:r>
            <a:r>
              <a:rPr lang="en-US" sz="2400" dirty="0"/>
              <a:t> </a:t>
            </a:r>
            <a:r>
              <a:rPr lang="en-US" sz="2400" dirty="0" err="1"/>
              <a:t>oplocení</a:t>
            </a:r>
            <a:r>
              <a:rPr lang="en-US" sz="2400" dirty="0"/>
              <a:t>, </a:t>
            </a:r>
            <a:r>
              <a:rPr lang="en-US" sz="2400" dirty="0" err="1"/>
              <a:t>které</a:t>
            </a:r>
            <a:r>
              <a:rPr lang="en-US" sz="2400" dirty="0"/>
              <a:t> </a:t>
            </a:r>
            <a:r>
              <a:rPr lang="en-US" sz="2400" dirty="0" err="1"/>
              <a:t>vymezuje</a:t>
            </a:r>
            <a:r>
              <a:rPr lang="en-US" sz="2400" dirty="0"/>
              <a:t> </a:t>
            </a:r>
            <a:r>
              <a:rPr lang="en-US" sz="2400" dirty="0" err="1"/>
              <a:t>prostor</a:t>
            </a:r>
            <a:r>
              <a:rPr lang="en-US" sz="2400" dirty="0"/>
              <a:t> </a:t>
            </a:r>
            <a:r>
              <a:rPr lang="en-US" sz="2400" dirty="0" err="1"/>
              <a:t>kostela</a:t>
            </a:r>
            <a:r>
              <a:rPr lang="cs-CZ" sz="2400" dirty="0"/>
              <a:t>.</a:t>
            </a:r>
            <a:endParaRPr lang="en-US" sz="2400" dirty="0"/>
          </a:p>
          <a:p>
            <a:pPr lvl="1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en-US" sz="2400" dirty="0" err="1"/>
              <a:t>Obec</a:t>
            </a:r>
            <a:r>
              <a:rPr lang="en-US" sz="2400" dirty="0"/>
              <a:t> </a:t>
            </a:r>
            <a:r>
              <a:rPr lang="en-US" sz="2400" dirty="0" err="1"/>
              <a:t>chce</a:t>
            </a:r>
            <a:r>
              <a:rPr lang="en-US" sz="2400" dirty="0"/>
              <a:t> </a:t>
            </a:r>
            <a:r>
              <a:rPr lang="en-US" sz="2400" dirty="0" err="1"/>
              <a:t>investovat</a:t>
            </a:r>
            <a:r>
              <a:rPr lang="en-US" sz="2400" dirty="0"/>
              <a:t> do </a:t>
            </a:r>
            <a:r>
              <a:rPr lang="en-US" sz="2400" dirty="0" err="1"/>
              <a:t>farní</a:t>
            </a:r>
            <a:r>
              <a:rPr lang="en-US" sz="2400" dirty="0"/>
              <a:t> </a:t>
            </a:r>
            <a:r>
              <a:rPr lang="en-US" sz="2400" dirty="0" err="1"/>
              <a:t>zahrady</a:t>
            </a:r>
            <a:r>
              <a:rPr lang="en-US" sz="2400" dirty="0"/>
              <a:t> – </a:t>
            </a:r>
            <a:r>
              <a:rPr lang="en-US" sz="2400" dirty="0" err="1"/>
              <a:t>mezi</a:t>
            </a:r>
            <a:r>
              <a:rPr lang="en-US" sz="2400" dirty="0"/>
              <a:t> </a:t>
            </a:r>
            <a:r>
              <a:rPr lang="en-US" sz="2400" dirty="0" err="1"/>
              <a:t>farou</a:t>
            </a:r>
            <a:r>
              <a:rPr lang="en-US" sz="2400" dirty="0"/>
              <a:t> a </a:t>
            </a:r>
            <a:r>
              <a:rPr lang="en-US" sz="2400" dirty="0" err="1"/>
              <a:t>hřbitovem</a:t>
            </a:r>
            <a:r>
              <a:rPr lang="en-US" sz="2400" dirty="0"/>
              <a:t> by </a:t>
            </a:r>
            <a:r>
              <a:rPr lang="en-US" sz="2400" dirty="0" err="1"/>
              <a:t>měl</a:t>
            </a:r>
            <a:r>
              <a:rPr lang="en-US" sz="2400" dirty="0"/>
              <a:t> </a:t>
            </a:r>
            <a:r>
              <a:rPr lang="en-US" sz="2400" dirty="0" err="1"/>
              <a:t>vzniknout</a:t>
            </a:r>
            <a:r>
              <a:rPr lang="en-US" sz="2400" dirty="0"/>
              <a:t> </a:t>
            </a:r>
            <a:r>
              <a:rPr lang="en-US" sz="2400" dirty="0" err="1"/>
              <a:t>altán</a:t>
            </a:r>
            <a:r>
              <a:rPr lang="en-US" sz="2400" dirty="0"/>
              <a:t> a </a:t>
            </a:r>
            <a:r>
              <a:rPr lang="en-US" sz="2400" dirty="0" err="1"/>
              <a:t>plocha</a:t>
            </a:r>
            <a:r>
              <a:rPr lang="en-US" sz="2400" dirty="0"/>
              <a:t>, </a:t>
            </a:r>
            <a:r>
              <a:rPr lang="en-US" sz="2400" dirty="0" err="1"/>
              <a:t>která</a:t>
            </a:r>
            <a:r>
              <a:rPr lang="en-US" sz="2400" dirty="0"/>
              <a:t> by </a:t>
            </a:r>
            <a:r>
              <a:rPr lang="en-US" sz="2400" dirty="0" err="1"/>
              <a:t>sloužila</a:t>
            </a:r>
            <a:r>
              <a:rPr lang="en-US" sz="2400" dirty="0"/>
              <a:t> </a:t>
            </a:r>
            <a:r>
              <a:rPr lang="en-US" sz="2400" dirty="0" err="1"/>
              <a:t>farníkům</a:t>
            </a:r>
            <a:r>
              <a:rPr lang="en-US" sz="2400" dirty="0"/>
              <a:t> pro </a:t>
            </a:r>
            <a:r>
              <a:rPr lang="en-US" sz="2400" dirty="0" err="1"/>
              <a:t>různá</a:t>
            </a:r>
            <a:r>
              <a:rPr lang="en-US" sz="2400" dirty="0"/>
              <a:t> </a:t>
            </a:r>
            <a:r>
              <a:rPr lang="en-US" sz="2400" dirty="0" err="1"/>
              <a:t>setkání</a:t>
            </a:r>
            <a:r>
              <a:rPr lang="cs-CZ" sz="2400" dirty="0"/>
              <a:t>.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47A8F5-FD45-E88F-D4FA-63FAFE317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03336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12F0D-A188-3A43-07C7-7412A575D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067" y="611650"/>
            <a:ext cx="66162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026" name="Picture 2" descr="Jsme rádi, že je tu dominantní venkovský prostor, říká starosta Sedlišť  Krejčok - Frýdecko-místecký a třinecký deník">
            <a:extLst>
              <a:ext uri="{FF2B5EF4-FFF2-40B4-BE49-F238E27FC236}">
                <a16:creationId xmlns:a16="http://schemas.microsoft.com/office/drawing/2014/main" id="{A13FF324-881F-6DCB-23B4-46D55285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" y="3664496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9ED25-B435-4515-CC1D-4E44214F8E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3" b="-4"/>
          <a:stretch/>
        </p:blipFill>
        <p:spPr>
          <a:xfrm>
            <a:off x="7747721" y="1165459"/>
            <a:ext cx="4021940" cy="52791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A8CBC-9ABB-5507-BC92-BCAA2FD7B964}"/>
              </a:ext>
            </a:extLst>
          </p:cNvPr>
          <p:cNvSpPr txBox="1"/>
          <p:nvPr/>
        </p:nvSpPr>
        <p:spPr>
          <a:xfrm>
            <a:off x="357725" y="1003232"/>
            <a:ext cx="7747721" cy="14630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3.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Rozhovor</a:t>
            </a:r>
            <a:r>
              <a:rPr lang="en-US" sz="4000" b="1" dirty="0">
                <a:latin typeface="+mj-lt"/>
                <a:ea typeface="+mj-ea"/>
                <a:cs typeface="+mj-cs"/>
              </a:rPr>
              <a:t> s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panem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farářem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110D7-91C1-4F14-1944-37DFDCF982BD}"/>
              </a:ext>
            </a:extLst>
          </p:cNvPr>
          <p:cNvSpPr txBox="1"/>
          <p:nvPr/>
        </p:nvSpPr>
        <p:spPr>
          <a:xfrm>
            <a:off x="517870" y="2085301"/>
            <a:ext cx="7039798" cy="494562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just">
              <a:spcAft>
                <a:spcPts val="600"/>
              </a:spcAft>
              <a:buFont typeface="Arial" panose="020B0604020202020204" pitchFamily="34" charset="0"/>
            </a:pPr>
            <a:r>
              <a:rPr lang="en-US" sz="3400" dirty="0"/>
              <a:t>•</a:t>
            </a:r>
            <a:r>
              <a:rPr lang="cs-CZ" sz="3400" dirty="0"/>
              <a:t> </a:t>
            </a:r>
            <a:r>
              <a:rPr lang="en-US" sz="3400" dirty="0" err="1"/>
              <a:t>Zjištění</a:t>
            </a:r>
            <a:r>
              <a:rPr lang="en-US" sz="3400" dirty="0"/>
              <a:t> </a:t>
            </a:r>
            <a:r>
              <a:rPr lang="en-US" sz="3400" dirty="0" err="1"/>
              <a:t>současného</a:t>
            </a:r>
            <a:r>
              <a:rPr lang="en-US" sz="3400" dirty="0"/>
              <a:t> </a:t>
            </a:r>
            <a:r>
              <a:rPr lang="en-US" sz="3400" dirty="0" err="1"/>
              <a:t>stavu</a:t>
            </a:r>
            <a:r>
              <a:rPr lang="en-US" sz="3400" dirty="0"/>
              <a:t>, jak je </a:t>
            </a:r>
            <a:r>
              <a:rPr lang="en-US" sz="3400" dirty="0" err="1"/>
              <a:t>kostel</a:t>
            </a:r>
            <a:r>
              <a:rPr lang="en-US" sz="3400" dirty="0"/>
              <a:t> </a:t>
            </a:r>
            <a:r>
              <a:rPr lang="en-US" sz="3400" dirty="0" err="1"/>
              <a:t>propagován</a:t>
            </a:r>
            <a:r>
              <a:rPr lang="en-US" sz="3400" dirty="0"/>
              <a:t> ze </a:t>
            </a:r>
            <a:r>
              <a:rPr lang="en-US" sz="3400" dirty="0" err="1"/>
              <a:t>strany</a:t>
            </a:r>
            <a:r>
              <a:rPr lang="en-US" sz="3400" dirty="0"/>
              <a:t> </a:t>
            </a:r>
            <a:r>
              <a:rPr lang="en-US" sz="3400" dirty="0" err="1"/>
              <a:t>farnosti</a:t>
            </a:r>
            <a:r>
              <a:rPr lang="cs-CZ" sz="3400" dirty="0"/>
              <a:t>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</a:pPr>
            <a:endParaRPr lang="en-US" sz="3400" dirty="0"/>
          </a:p>
          <a:p>
            <a:pPr algn="just">
              <a:spcAft>
                <a:spcPts val="600"/>
              </a:spcAft>
              <a:buFont typeface="Arial" panose="020B0604020202020204" pitchFamily="34" charset="0"/>
            </a:pPr>
            <a:r>
              <a:rPr lang="en-US" sz="3400" dirty="0"/>
              <a:t>•</a:t>
            </a:r>
            <a:r>
              <a:rPr lang="cs-CZ" sz="3400" dirty="0"/>
              <a:t> </a:t>
            </a:r>
            <a:r>
              <a:rPr lang="en-US" sz="3400" dirty="0"/>
              <a:t>2 </a:t>
            </a:r>
            <a:r>
              <a:rPr lang="en-US" sz="3400" dirty="0" err="1"/>
              <a:t>žáci</a:t>
            </a:r>
            <a:r>
              <a:rPr lang="cs-CZ" sz="3400" dirty="0"/>
              <a:t> – Štěpán Kusák a Tonda </a:t>
            </a:r>
            <a:r>
              <a:rPr lang="cs-CZ" sz="3400" dirty="0" err="1"/>
              <a:t>Koběluš</a:t>
            </a:r>
            <a:r>
              <a:rPr lang="cs-CZ" sz="3400" dirty="0"/>
              <a:t>.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</a:pPr>
            <a:endParaRPr lang="en-US" sz="3400" dirty="0"/>
          </a:p>
          <a:p>
            <a:pPr algn="just">
              <a:spcAft>
                <a:spcPts val="600"/>
              </a:spcAft>
              <a:buFont typeface="Arial" panose="020B0604020202020204" pitchFamily="34" charset="0"/>
            </a:pPr>
            <a:r>
              <a:rPr lang="en-US" sz="3400" b="1" dirty="0"/>
              <a:t>•</a:t>
            </a:r>
            <a:r>
              <a:rPr lang="cs-CZ" sz="3400" b="1" dirty="0"/>
              <a:t> Co jsme zjistili? </a:t>
            </a:r>
          </a:p>
          <a:p>
            <a:pPr algn="just">
              <a:spcAft>
                <a:spcPts val="600"/>
              </a:spcAft>
              <a:buFont typeface="Arial" panose="020B0604020202020204" pitchFamily="34" charset="0"/>
            </a:pPr>
            <a:endParaRPr lang="cs-CZ" sz="34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/>
              <a:t>Snaží</a:t>
            </a:r>
            <a:r>
              <a:rPr lang="en-US" sz="3400" dirty="0"/>
              <a:t> se </a:t>
            </a:r>
            <a:r>
              <a:rPr lang="en-US" sz="3400" dirty="0" err="1"/>
              <a:t>postupně</a:t>
            </a:r>
            <a:r>
              <a:rPr lang="en-US" sz="3400" dirty="0"/>
              <a:t> </a:t>
            </a:r>
            <a:r>
              <a:rPr lang="en-US" sz="3400" dirty="0" err="1"/>
              <a:t>měnit</a:t>
            </a:r>
            <a:r>
              <a:rPr lang="en-US" sz="3400" dirty="0"/>
              <a:t> </a:t>
            </a:r>
            <a:r>
              <a:rPr lang="en-US" sz="3400" dirty="0" err="1"/>
              <a:t>věci</a:t>
            </a:r>
            <a:r>
              <a:rPr lang="cs-CZ" sz="3400" dirty="0"/>
              <a:t>,</a:t>
            </a:r>
            <a:r>
              <a:rPr lang="en-US" sz="3400" dirty="0"/>
              <a:t> aby </a:t>
            </a:r>
            <a:r>
              <a:rPr lang="en-US" sz="3400" dirty="0" err="1"/>
              <a:t>byly</a:t>
            </a:r>
            <a:r>
              <a:rPr lang="en-US" sz="3400" dirty="0"/>
              <a:t> </a:t>
            </a:r>
            <a:r>
              <a:rPr lang="en-US" sz="3400" dirty="0" err="1"/>
              <a:t>hezčí</a:t>
            </a:r>
            <a:r>
              <a:rPr lang="en-US" sz="3400" dirty="0"/>
              <a:t> a </a:t>
            </a:r>
            <a:r>
              <a:rPr lang="en-US" sz="3400" dirty="0" err="1"/>
              <a:t>funkční</a:t>
            </a:r>
            <a:r>
              <a:rPr lang="cs-CZ" sz="3400" dirty="0"/>
              <a:t>.</a:t>
            </a:r>
            <a:r>
              <a:rPr lang="en-US" sz="3400" dirty="0"/>
              <a:t> </a:t>
            </a: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/>
              <a:t>Kostel je </a:t>
            </a:r>
            <a:r>
              <a:rPr lang="en-US" sz="3400" dirty="0" err="1"/>
              <a:t>hodně</a:t>
            </a:r>
            <a:r>
              <a:rPr lang="en-US" sz="3400" dirty="0"/>
              <a:t> </a:t>
            </a:r>
            <a:r>
              <a:rPr lang="en-US" sz="3400" dirty="0" err="1"/>
              <a:t>těžké</a:t>
            </a:r>
            <a:r>
              <a:rPr lang="en-US" sz="3400" dirty="0"/>
              <a:t> </a:t>
            </a:r>
            <a:r>
              <a:rPr lang="en-US" sz="3400" dirty="0" err="1"/>
              <a:t>udržovat</a:t>
            </a:r>
            <a:r>
              <a:rPr lang="cs-CZ" sz="3400" dirty="0"/>
              <a:t>.</a:t>
            </a:r>
            <a:endParaRPr lang="en-US" sz="34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/>
              <a:t>Aktuální</a:t>
            </a:r>
            <a:r>
              <a:rPr lang="en-US" sz="3400" dirty="0"/>
              <a:t> </a:t>
            </a:r>
            <a:r>
              <a:rPr lang="en-US" sz="3400" dirty="0" err="1"/>
              <a:t>záměr</a:t>
            </a:r>
            <a:r>
              <a:rPr lang="en-US" sz="3400" dirty="0"/>
              <a:t> je </a:t>
            </a:r>
            <a:r>
              <a:rPr lang="en-US" sz="3400" dirty="0" err="1"/>
              <a:t>osvětlení</a:t>
            </a:r>
            <a:r>
              <a:rPr lang="cs-CZ" sz="3400" dirty="0"/>
              <a:t>.</a:t>
            </a:r>
            <a:r>
              <a:rPr lang="en-US" sz="3400" dirty="0"/>
              <a:t> </a:t>
            </a:r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/>
              <a:t>Pravidélné</a:t>
            </a:r>
            <a:r>
              <a:rPr lang="en-US" sz="3400" dirty="0"/>
              <a:t> </a:t>
            </a:r>
            <a:r>
              <a:rPr lang="en-US" sz="3400" dirty="0" err="1"/>
              <a:t>akce</a:t>
            </a:r>
            <a:r>
              <a:rPr lang="en-US" sz="3400" dirty="0"/>
              <a:t>: </a:t>
            </a:r>
            <a:r>
              <a:rPr lang="en-US" sz="3400" dirty="0" err="1"/>
              <a:t>bohoslužby</a:t>
            </a:r>
            <a:r>
              <a:rPr lang="en-US" sz="3400" dirty="0"/>
              <a:t>, o </a:t>
            </a:r>
            <a:r>
              <a:rPr lang="en-US" sz="3400" dirty="0" err="1"/>
              <a:t>Vánocích</a:t>
            </a:r>
            <a:r>
              <a:rPr lang="en-US" sz="3400" dirty="0"/>
              <a:t> je </a:t>
            </a:r>
            <a:r>
              <a:rPr lang="en-US" sz="3400" dirty="0" err="1"/>
              <a:t>otevřen</a:t>
            </a:r>
            <a:r>
              <a:rPr lang="cs-CZ" sz="3400" dirty="0"/>
              <a:t>, p</a:t>
            </a:r>
            <a:r>
              <a:rPr lang="en-US" sz="3400" dirty="0" err="1"/>
              <a:t>řes</a:t>
            </a:r>
            <a:r>
              <a:rPr lang="en-US" sz="3400" dirty="0"/>
              <a:t> </a:t>
            </a:r>
            <a:r>
              <a:rPr lang="en-US" sz="3400" dirty="0" err="1"/>
              <a:t>léto</a:t>
            </a:r>
            <a:r>
              <a:rPr lang="en-US" sz="3400" dirty="0"/>
              <a:t> </a:t>
            </a:r>
            <a:r>
              <a:rPr lang="en-US" sz="3400" dirty="0" err="1"/>
              <a:t>projekt</a:t>
            </a:r>
            <a:r>
              <a:rPr lang="en-US" sz="3400" dirty="0"/>
              <a:t> </a:t>
            </a:r>
            <a:r>
              <a:rPr lang="en-US" sz="3400" dirty="0" err="1"/>
              <a:t>otevřené</a:t>
            </a:r>
            <a:r>
              <a:rPr lang="en-US" sz="3400" dirty="0"/>
              <a:t> </a:t>
            </a:r>
            <a:r>
              <a:rPr lang="en-US" sz="3400" dirty="0" err="1"/>
              <a:t>chrámy</a:t>
            </a:r>
            <a:r>
              <a:rPr lang="cs-CZ" sz="3400" dirty="0"/>
              <a:t> (otevřen o víkendu).</a:t>
            </a:r>
            <a:endParaRPr lang="en-US" sz="3400" dirty="0"/>
          </a:p>
          <a:p>
            <a:pPr marL="457200" indent="-4572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 err="1"/>
              <a:t>Inspirace</a:t>
            </a:r>
            <a:r>
              <a:rPr lang="en-US" sz="3400" dirty="0"/>
              <a:t> </a:t>
            </a:r>
            <a:r>
              <a:rPr lang="en-US" sz="3400" dirty="0" err="1"/>
              <a:t>faráře</a:t>
            </a:r>
            <a:r>
              <a:rPr lang="en-US" sz="3400" dirty="0"/>
              <a:t> je to, </a:t>
            </a:r>
            <a:r>
              <a:rPr lang="en-US" sz="3400" dirty="0" err="1"/>
              <a:t>že</a:t>
            </a:r>
            <a:r>
              <a:rPr lang="en-US" sz="3400" dirty="0"/>
              <a:t> </a:t>
            </a:r>
            <a:r>
              <a:rPr lang="en-US" sz="3400" dirty="0" err="1"/>
              <a:t>vidí</a:t>
            </a:r>
            <a:r>
              <a:rPr lang="cs-CZ" sz="3400" dirty="0"/>
              <a:t>,</a:t>
            </a:r>
            <a:r>
              <a:rPr lang="en-US" sz="3400" dirty="0"/>
              <a:t> </a:t>
            </a:r>
            <a:r>
              <a:rPr lang="en-US" sz="3400" dirty="0" err="1"/>
              <a:t>že</a:t>
            </a:r>
            <a:r>
              <a:rPr lang="en-US" sz="3400" dirty="0"/>
              <a:t> to </a:t>
            </a:r>
            <a:r>
              <a:rPr lang="en-US" sz="3400" dirty="0" err="1"/>
              <a:t>má</a:t>
            </a:r>
            <a:r>
              <a:rPr lang="en-US" sz="3400" dirty="0"/>
              <a:t> </a:t>
            </a:r>
            <a:r>
              <a:rPr lang="en-US" sz="3400" dirty="0" err="1"/>
              <a:t>smysl</a:t>
            </a:r>
            <a:r>
              <a:rPr lang="cs-CZ" sz="3400" dirty="0"/>
              <a:t>,</a:t>
            </a:r>
            <a:r>
              <a:rPr lang="en-US" sz="3400" dirty="0"/>
              <a:t> </a:t>
            </a:r>
            <a:r>
              <a:rPr lang="en-US" sz="3400" dirty="0" err="1"/>
              <a:t>že</a:t>
            </a:r>
            <a:r>
              <a:rPr lang="en-US" sz="3400" dirty="0"/>
              <a:t> lid</a:t>
            </a:r>
            <a:r>
              <a:rPr lang="cs-CZ" sz="3400" dirty="0"/>
              <a:t>é</a:t>
            </a:r>
            <a:r>
              <a:rPr lang="en-US" sz="3400" dirty="0"/>
              <a:t> </a:t>
            </a:r>
            <a:r>
              <a:rPr lang="en-US" sz="3400" dirty="0" err="1"/>
              <a:t>mají</a:t>
            </a:r>
            <a:r>
              <a:rPr lang="en-US" sz="3400" dirty="0"/>
              <a:t> </a:t>
            </a:r>
            <a:r>
              <a:rPr lang="en-US" sz="3400" dirty="0" err="1"/>
              <a:t>zájem</a:t>
            </a:r>
            <a:r>
              <a:rPr lang="cs-CZ" sz="3400" dirty="0"/>
              <a:t>,</a:t>
            </a:r>
            <a:r>
              <a:rPr lang="en-US" sz="3400" dirty="0"/>
              <a:t> a to ho </a:t>
            </a:r>
            <a:r>
              <a:rPr lang="en-US" sz="3400" dirty="0" err="1"/>
              <a:t>vždycky</a:t>
            </a:r>
            <a:r>
              <a:rPr lang="en-US" sz="3400" dirty="0"/>
              <a:t> </a:t>
            </a:r>
            <a:r>
              <a:rPr lang="en-US" sz="3400" dirty="0" err="1"/>
              <a:t>potěší</a:t>
            </a:r>
            <a:r>
              <a:rPr lang="cs-CZ" sz="3400" dirty="0"/>
              <a:t>.</a:t>
            </a:r>
            <a:endParaRPr lang="en-US" sz="3400" dirty="0"/>
          </a:p>
          <a:p>
            <a:pPr>
              <a:spcAft>
                <a:spcPts val="600"/>
              </a:spcAft>
              <a:buFont typeface="Arial" panose="020B0604020202020204" pitchFamily="34" charset="0"/>
            </a:pPr>
            <a:endParaRPr lang="en-US" sz="15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3726E-66DE-D70C-76C9-C94619E5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76" b="1"/>
          <a:stretch/>
        </p:blipFill>
        <p:spPr>
          <a:xfrm>
            <a:off x="517869" y="508091"/>
            <a:ext cx="4221911" cy="5837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E43A3-9D1C-FF56-47F1-C06C9EF5EB48}"/>
              </a:ext>
            </a:extLst>
          </p:cNvPr>
          <p:cNvSpPr txBox="1"/>
          <p:nvPr/>
        </p:nvSpPr>
        <p:spPr>
          <a:xfrm>
            <a:off x="5438762" y="976160"/>
            <a:ext cx="6232310" cy="14630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4. Vlastní prohlídka kostela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0590C1-8CA0-8820-CAC3-47EBA842464C}"/>
              </a:ext>
            </a:extLst>
          </p:cNvPr>
          <p:cNvSpPr txBox="1"/>
          <p:nvPr/>
        </p:nvSpPr>
        <p:spPr>
          <a:xfrm>
            <a:off x="5093110" y="2526891"/>
            <a:ext cx="6794090" cy="417871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77500" lnSpcReduction="2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100" dirty="0"/>
              <a:t>•</a:t>
            </a:r>
            <a:r>
              <a:rPr lang="cs-CZ" sz="3100" dirty="0"/>
              <a:t> </a:t>
            </a:r>
            <a:r>
              <a:rPr lang="en-US" sz="3100" dirty="0" err="1"/>
              <a:t>Vyzkoušeli</a:t>
            </a:r>
            <a:r>
              <a:rPr lang="en-US" sz="3100" dirty="0"/>
              <a:t> </a:t>
            </a:r>
            <a:r>
              <a:rPr lang="en-US" sz="3100" dirty="0" err="1"/>
              <a:t>jsme</a:t>
            </a:r>
            <a:r>
              <a:rPr lang="en-US" sz="3100" dirty="0"/>
              <a:t> </a:t>
            </a:r>
            <a:r>
              <a:rPr lang="en-US" sz="3100" dirty="0" err="1"/>
              <a:t>si</a:t>
            </a:r>
            <a:r>
              <a:rPr lang="en-US" sz="3100" dirty="0"/>
              <a:t> </a:t>
            </a:r>
            <a:r>
              <a:rPr lang="en-US" sz="3100" dirty="0" err="1"/>
              <a:t>prohlídku</a:t>
            </a:r>
            <a:r>
              <a:rPr lang="en-US" sz="3100" dirty="0"/>
              <a:t>, </a:t>
            </a:r>
            <a:r>
              <a:rPr lang="en-US" sz="3100" dirty="0" err="1"/>
              <a:t>která</a:t>
            </a:r>
            <a:r>
              <a:rPr lang="en-US" sz="3100" dirty="0"/>
              <a:t> je </a:t>
            </a:r>
            <a:r>
              <a:rPr lang="en-US" sz="3100" dirty="0" err="1"/>
              <a:t>aktuálně</a:t>
            </a:r>
            <a:r>
              <a:rPr lang="en-US" sz="3100" dirty="0"/>
              <a:t> </a:t>
            </a:r>
            <a:r>
              <a:rPr lang="en-US" sz="3100" dirty="0" err="1"/>
              <a:t>nabízena</a:t>
            </a:r>
            <a:r>
              <a:rPr lang="en-US" sz="3100" dirty="0"/>
              <a:t> </a:t>
            </a:r>
            <a:r>
              <a:rPr lang="en-US" sz="3100" dirty="0" err="1"/>
              <a:t>farností</a:t>
            </a:r>
            <a:r>
              <a:rPr lang="cs-CZ" sz="3100" dirty="0"/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3100" dirty="0"/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100" dirty="0"/>
              <a:t>•</a:t>
            </a:r>
            <a:r>
              <a:rPr lang="cs-CZ" sz="3100" b="1" dirty="0"/>
              <a:t> Jak p</a:t>
            </a:r>
            <a:r>
              <a:rPr lang="en-US" sz="3100" b="1" dirty="0" err="1"/>
              <a:t>robíhala</a:t>
            </a:r>
            <a:r>
              <a:rPr lang="en-US" sz="3100" b="1" dirty="0"/>
              <a:t>: </a:t>
            </a:r>
            <a:endParaRPr lang="cs-CZ" sz="3100" b="1" dirty="0"/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100" dirty="0" err="1"/>
              <a:t>Domluvili</a:t>
            </a:r>
            <a:r>
              <a:rPr lang="en-US" sz="3100" dirty="0"/>
              <a:t> </a:t>
            </a:r>
            <a:r>
              <a:rPr lang="en-US" sz="3100" dirty="0" err="1"/>
              <a:t>jsme</a:t>
            </a:r>
            <a:r>
              <a:rPr lang="en-US" sz="3100" dirty="0"/>
              <a:t> </a:t>
            </a:r>
            <a:r>
              <a:rPr lang="en-US" sz="3100" dirty="0" err="1"/>
              <a:t>si</a:t>
            </a:r>
            <a:r>
              <a:rPr lang="en-US" sz="3100" dirty="0"/>
              <a:t> </a:t>
            </a:r>
            <a:r>
              <a:rPr lang="en-US" sz="3100" dirty="0" err="1"/>
              <a:t>termín</a:t>
            </a:r>
            <a:r>
              <a:rPr lang="en-US" sz="3100" dirty="0"/>
              <a:t> s </a:t>
            </a:r>
            <a:r>
              <a:rPr lang="en-US" sz="3100" dirty="0" err="1"/>
              <a:t>paní</a:t>
            </a:r>
            <a:r>
              <a:rPr lang="en-US" sz="3100" dirty="0"/>
              <a:t> </a:t>
            </a:r>
            <a:r>
              <a:rPr lang="en-US" sz="3100" dirty="0" err="1"/>
              <a:t>knihovnicí</a:t>
            </a:r>
            <a:r>
              <a:rPr lang="en-US" sz="3100" dirty="0"/>
              <a:t>, </a:t>
            </a:r>
            <a:r>
              <a:rPr lang="en-US" sz="3100" dirty="0" err="1"/>
              <a:t>přišli</a:t>
            </a:r>
            <a:r>
              <a:rPr lang="en-US" sz="3100" dirty="0"/>
              <a:t> </a:t>
            </a:r>
            <a:r>
              <a:rPr lang="en-US" sz="3100" dirty="0" err="1"/>
              <a:t>jsme</a:t>
            </a:r>
            <a:r>
              <a:rPr lang="en-US" sz="3100" dirty="0"/>
              <a:t> do </a:t>
            </a:r>
            <a:r>
              <a:rPr lang="en-US" sz="3100" dirty="0" err="1"/>
              <a:t>kostele</a:t>
            </a:r>
            <a:r>
              <a:rPr lang="en-US" sz="3100" dirty="0"/>
              <a:t>, </a:t>
            </a:r>
            <a:r>
              <a:rPr lang="en-US" sz="3100" dirty="0" err="1"/>
              <a:t>bylo</a:t>
            </a:r>
            <a:r>
              <a:rPr lang="en-US" sz="3100" dirty="0"/>
              <a:t> </a:t>
            </a:r>
            <a:r>
              <a:rPr lang="en-US" sz="3100" dirty="0" err="1"/>
              <a:t>nám</a:t>
            </a:r>
            <a:r>
              <a:rPr lang="en-US" sz="3100" dirty="0"/>
              <a:t> </a:t>
            </a:r>
            <a:r>
              <a:rPr lang="en-US" sz="3100" dirty="0" err="1"/>
              <a:t>puštěno</a:t>
            </a:r>
            <a:r>
              <a:rPr lang="en-US" sz="3100" dirty="0"/>
              <a:t> CD o </a:t>
            </a:r>
            <a:r>
              <a:rPr lang="en-US" sz="3100" dirty="0" err="1"/>
              <a:t>historii</a:t>
            </a:r>
            <a:r>
              <a:rPr lang="en-US" sz="3100" dirty="0"/>
              <a:t> a </a:t>
            </a:r>
            <a:r>
              <a:rPr lang="en-US" sz="3100" dirty="0" err="1"/>
              <a:t>interiéru</a:t>
            </a:r>
            <a:r>
              <a:rPr lang="en-US" sz="3100" dirty="0"/>
              <a:t> </a:t>
            </a:r>
            <a:r>
              <a:rPr lang="en-US" sz="3100" dirty="0" err="1"/>
              <a:t>kostela</a:t>
            </a:r>
            <a:r>
              <a:rPr lang="en-US" sz="3100" dirty="0"/>
              <a:t>. </a:t>
            </a:r>
            <a:r>
              <a:rPr lang="en-US" sz="3100" dirty="0" err="1"/>
              <a:t>Poté</a:t>
            </a:r>
            <a:r>
              <a:rPr lang="en-US" sz="3100" dirty="0"/>
              <a:t> </a:t>
            </a:r>
            <a:r>
              <a:rPr lang="en-US" sz="3100" dirty="0" err="1"/>
              <a:t>jsme</a:t>
            </a:r>
            <a:r>
              <a:rPr lang="en-US" sz="3100" dirty="0"/>
              <a:t> </a:t>
            </a:r>
            <a:r>
              <a:rPr lang="en-US" sz="3100" dirty="0" err="1"/>
              <a:t>si</a:t>
            </a:r>
            <a:r>
              <a:rPr lang="en-US" sz="3100" dirty="0"/>
              <a:t> </a:t>
            </a:r>
            <a:r>
              <a:rPr lang="en-US" sz="3100" dirty="0" err="1"/>
              <a:t>kostel</a:t>
            </a:r>
            <a:r>
              <a:rPr lang="en-US" sz="3100" dirty="0"/>
              <a:t> </a:t>
            </a:r>
            <a:r>
              <a:rPr lang="en-US" sz="3100" dirty="0" err="1"/>
              <a:t>prohlédli</a:t>
            </a:r>
            <a:r>
              <a:rPr lang="en-US" sz="3100" dirty="0"/>
              <a:t>, </a:t>
            </a:r>
            <a:r>
              <a:rPr lang="en-US" sz="3100" dirty="0" err="1"/>
              <a:t>zeptali</a:t>
            </a:r>
            <a:r>
              <a:rPr lang="en-US" sz="3100" dirty="0"/>
              <a:t> se </a:t>
            </a:r>
            <a:r>
              <a:rPr lang="en-US" sz="3100" dirty="0" err="1"/>
              <a:t>na</a:t>
            </a:r>
            <a:r>
              <a:rPr lang="en-US" sz="3100" dirty="0"/>
              <a:t> </a:t>
            </a:r>
            <a:r>
              <a:rPr lang="en-US" sz="3100" dirty="0" err="1"/>
              <a:t>několik</a:t>
            </a:r>
            <a:r>
              <a:rPr lang="en-US" sz="3100" dirty="0"/>
              <a:t> </a:t>
            </a:r>
            <a:r>
              <a:rPr lang="en-US" sz="3100" dirty="0" err="1"/>
              <a:t>otázek</a:t>
            </a:r>
            <a:r>
              <a:rPr lang="en-US" sz="3100" dirty="0"/>
              <a:t> a </a:t>
            </a:r>
            <a:r>
              <a:rPr lang="en-US" sz="3100" dirty="0" err="1"/>
              <a:t>šli</a:t>
            </a:r>
            <a:r>
              <a:rPr lang="en-US" sz="3100" dirty="0"/>
              <a:t> </a:t>
            </a:r>
            <a:r>
              <a:rPr lang="en-US" sz="3100" dirty="0" err="1"/>
              <a:t>zpátky</a:t>
            </a:r>
            <a:r>
              <a:rPr lang="en-US" sz="3100" dirty="0"/>
              <a:t>. </a:t>
            </a:r>
            <a:r>
              <a:rPr lang="en-US" sz="3100" dirty="0" err="1"/>
              <a:t>Tento</a:t>
            </a:r>
            <a:r>
              <a:rPr lang="en-US" sz="3100" dirty="0"/>
              <a:t> </a:t>
            </a:r>
            <a:r>
              <a:rPr lang="en-US" sz="3100" dirty="0" err="1"/>
              <a:t>způsob</a:t>
            </a:r>
            <a:r>
              <a:rPr lang="en-US" sz="3100" dirty="0"/>
              <a:t> se </a:t>
            </a:r>
            <a:r>
              <a:rPr lang="en-US" sz="3100" dirty="0" err="1"/>
              <a:t>nám</a:t>
            </a:r>
            <a:r>
              <a:rPr lang="en-US" sz="3100" dirty="0"/>
              <a:t> </a:t>
            </a:r>
            <a:r>
              <a:rPr lang="en-US" sz="3100" dirty="0" err="1"/>
              <a:t>nejevil</a:t>
            </a:r>
            <a:r>
              <a:rPr lang="en-US" sz="3100" dirty="0"/>
              <a:t> </a:t>
            </a:r>
            <a:r>
              <a:rPr lang="en-US" sz="3100" dirty="0" err="1"/>
              <a:t>příliš</a:t>
            </a:r>
            <a:r>
              <a:rPr lang="en-US" sz="3100" dirty="0"/>
              <a:t> </a:t>
            </a:r>
            <a:r>
              <a:rPr lang="en-US" sz="3100" dirty="0" err="1"/>
              <a:t>atraktivní</a:t>
            </a:r>
            <a:r>
              <a:rPr lang="en-US" sz="3100" dirty="0"/>
              <a:t>, a proto </a:t>
            </a:r>
            <a:r>
              <a:rPr lang="en-US" sz="3100" dirty="0" err="1"/>
              <a:t>jsme</a:t>
            </a:r>
            <a:r>
              <a:rPr lang="en-US" sz="3100" dirty="0"/>
              <a:t> </a:t>
            </a:r>
            <a:r>
              <a:rPr lang="en-US" sz="3100" dirty="0" err="1"/>
              <a:t>vymysleli</a:t>
            </a:r>
            <a:r>
              <a:rPr lang="en-US" sz="3100" dirty="0"/>
              <a:t>, </a:t>
            </a:r>
            <a:r>
              <a:rPr lang="en-US" sz="3100" dirty="0" err="1"/>
              <a:t>jakým</a:t>
            </a:r>
            <a:r>
              <a:rPr lang="en-US" sz="3100" dirty="0"/>
              <a:t> </a:t>
            </a:r>
            <a:r>
              <a:rPr lang="en-US" sz="3100" dirty="0" err="1"/>
              <a:t>způsobem</a:t>
            </a:r>
            <a:r>
              <a:rPr lang="en-US" sz="3100" dirty="0"/>
              <a:t> </a:t>
            </a:r>
            <a:r>
              <a:rPr lang="en-US" sz="3100" dirty="0" err="1"/>
              <a:t>bychom</a:t>
            </a:r>
            <a:r>
              <a:rPr lang="en-US" sz="3100" dirty="0"/>
              <a:t> </a:t>
            </a:r>
            <a:r>
              <a:rPr lang="en-US" sz="3100" dirty="0" err="1"/>
              <a:t>mohli</a:t>
            </a:r>
            <a:r>
              <a:rPr lang="en-US" sz="3100" dirty="0"/>
              <a:t> k </a:t>
            </a:r>
            <a:r>
              <a:rPr lang="en-US" sz="3100" dirty="0" err="1"/>
              <a:t>atraktivitě</a:t>
            </a:r>
            <a:r>
              <a:rPr lang="en-US" sz="3100" dirty="0"/>
              <a:t> </a:t>
            </a:r>
            <a:r>
              <a:rPr lang="en-US" sz="3100" dirty="0" err="1"/>
              <a:t>prohlídky</a:t>
            </a:r>
            <a:r>
              <a:rPr lang="en-US" sz="3100" dirty="0"/>
              <a:t> </a:t>
            </a:r>
            <a:r>
              <a:rPr lang="en-US" sz="3100" dirty="0" err="1"/>
              <a:t>přispět</a:t>
            </a:r>
            <a:r>
              <a:rPr lang="en-US" sz="3100" dirty="0"/>
              <a:t> my. 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7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2A5C3-7FE3-93E8-0BF9-5638397AB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" r="-4" b="-4"/>
          <a:stretch/>
        </p:blipFill>
        <p:spPr>
          <a:xfrm>
            <a:off x="7659149" y="976160"/>
            <a:ext cx="4011643" cy="5371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2F039-F44E-74AB-9C63-3544CAECD52B}"/>
              </a:ext>
            </a:extLst>
          </p:cNvPr>
          <p:cNvSpPr txBox="1"/>
          <p:nvPr/>
        </p:nvSpPr>
        <p:spPr>
          <a:xfrm>
            <a:off x="521208" y="976160"/>
            <a:ext cx="6537960" cy="146304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5. Tvorba vlastních textů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1FB31-AAA3-3F0B-DE4D-BF46098A0795}"/>
              </a:ext>
            </a:extLst>
          </p:cNvPr>
          <p:cNvSpPr txBox="1"/>
          <p:nvPr/>
        </p:nvSpPr>
        <p:spPr>
          <a:xfrm>
            <a:off x="235975" y="1828799"/>
            <a:ext cx="7207044" cy="477847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•</a:t>
            </a:r>
            <a:r>
              <a:rPr lang="cs-CZ" sz="3200" dirty="0"/>
              <a:t> </a:t>
            </a:r>
            <a:r>
              <a:rPr lang="en-US" sz="3200" dirty="0" err="1"/>
              <a:t>Skupinová</a:t>
            </a:r>
            <a:r>
              <a:rPr lang="en-US" sz="3200" dirty="0"/>
              <a:t> </a:t>
            </a:r>
            <a:r>
              <a:rPr lang="en-US" sz="3200" dirty="0" err="1"/>
              <a:t>práce</a:t>
            </a:r>
            <a:r>
              <a:rPr lang="en-US" sz="3200" dirty="0"/>
              <a:t> v </a:t>
            </a:r>
            <a:r>
              <a:rPr lang="en-US" sz="3200" dirty="0" err="1"/>
              <a:t>hodinách</a:t>
            </a:r>
            <a:r>
              <a:rPr lang="en-US" sz="3200" dirty="0"/>
              <a:t> </a:t>
            </a:r>
            <a:r>
              <a:rPr lang="en-US" sz="3200" dirty="0" err="1"/>
              <a:t>dějepisu</a:t>
            </a:r>
            <a:r>
              <a:rPr lang="cs-CZ" sz="3200" dirty="0"/>
              <a:t>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sz="3200" dirty="0"/>
          </a:p>
          <a:p>
            <a:pPr algn="just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200" dirty="0"/>
              <a:t>•</a:t>
            </a:r>
            <a:r>
              <a:rPr lang="cs-CZ" sz="3200" dirty="0"/>
              <a:t> </a:t>
            </a:r>
            <a:r>
              <a:rPr lang="en-US" sz="3200" dirty="0"/>
              <a:t>Z </a:t>
            </a:r>
            <a:r>
              <a:rPr lang="en-US" sz="3200" dirty="0" err="1"/>
              <a:t>obce</a:t>
            </a:r>
            <a:r>
              <a:rPr lang="en-US" sz="3200" dirty="0"/>
              <a:t> </a:t>
            </a:r>
            <a:r>
              <a:rPr lang="en-US" sz="3200" dirty="0" err="1"/>
              <a:t>jsme</a:t>
            </a:r>
            <a:r>
              <a:rPr lang="en-US" sz="3200" dirty="0"/>
              <a:t> </a:t>
            </a:r>
            <a:r>
              <a:rPr lang="en-US" sz="3200" dirty="0" err="1"/>
              <a:t>získali</a:t>
            </a:r>
            <a:r>
              <a:rPr lang="en-US" sz="3200" dirty="0"/>
              <a:t> </a:t>
            </a:r>
            <a:r>
              <a:rPr lang="en-US" sz="3200" dirty="0" err="1"/>
              <a:t>publika</a:t>
            </a:r>
            <a:r>
              <a:rPr lang="cs-CZ" sz="3200" dirty="0" err="1"/>
              <a:t>ci</a:t>
            </a:r>
            <a:r>
              <a:rPr lang="en-US" sz="3200" dirty="0"/>
              <a:t> Davida </a:t>
            </a:r>
            <a:r>
              <a:rPr lang="en-US" sz="3200" dirty="0" err="1"/>
              <a:t>Pindura</a:t>
            </a:r>
            <a:r>
              <a:rPr lang="en-US" sz="3200" dirty="0"/>
              <a:t>–</a:t>
            </a:r>
            <a:r>
              <a:rPr lang="en-US" sz="3200" dirty="0" err="1"/>
              <a:t>Sedlišťský</a:t>
            </a:r>
            <a:r>
              <a:rPr lang="en-US" sz="3200" dirty="0"/>
              <a:t> </a:t>
            </a:r>
            <a:r>
              <a:rPr lang="en-US" sz="3200" dirty="0" err="1"/>
              <a:t>kostel</a:t>
            </a:r>
            <a:r>
              <a:rPr lang="en-US" sz="3200" dirty="0"/>
              <a:t>. </a:t>
            </a:r>
            <a:r>
              <a:rPr lang="cs-CZ" sz="3200" dirty="0"/>
              <a:t>P</a:t>
            </a:r>
            <a:r>
              <a:rPr lang="en-US" sz="3200" dirty="0" err="1"/>
              <a:t>aní</a:t>
            </a:r>
            <a:r>
              <a:rPr lang="en-US" sz="3200" dirty="0"/>
              <a:t> </a:t>
            </a:r>
            <a:r>
              <a:rPr lang="en-US" sz="3200" dirty="0" err="1"/>
              <a:t>učitelka</a:t>
            </a:r>
            <a:r>
              <a:rPr lang="cs-CZ" sz="3200" dirty="0"/>
              <a:t> nás</a:t>
            </a:r>
            <a:r>
              <a:rPr lang="en-US" sz="3200" dirty="0"/>
              <a:t> </a:t>
            </a:r>
            <a:r>
              <a:rPr lang="en-US" sz="3200" dirty="0" err="1"/>
              <a:t>rozdělila</a:t>
            </a:r>
            <a:r>
              <a:rPr lang="en-US" sz="3200" dirty="0"/>
              <a:t> do </a:t>
            </a:r>
            <a:r>
              <a:rPr lang="en-US" sz="3200" dirty="0" err="1"/>
              <a:t>skupin</a:t>
            </a:r>
            <a:r>
              <a:rPr lang="cs-CZ" sz="3200" dirty="0"/>
              <a:t> a</a:t>
            </a:r>
            <a:r>
              <a:rPr lang="en-US" sz="3200" dirty="0"/>
              <a:t> </a:t>
            </a:r>
            <a:r>
              <a:rPr lang="en-US" sz="3200" dirty="0" err="1"/>
              <a:t>každé</a:t>
            </a:r>
            <a:r>
              <a:rPr lang="en-US" sz="3200" dirty="0"/>
              <a:t> </a:t>
            </a:r>
            <a:r>
              <a:rPr lang="en-US" sz="3200" dirty="0" err="1"/>
              <a:t>skupině</a:t>
            </a:r>
            <a:r>
              <a:rPr lang="en-US" sz="3200" dirty="0"/>
              <a:t> </a:t>
            </a:r>
            <a:r>
              <a:rPr lang="en-US" sz="3200" dirty="0" err="1"/>
              <a:t>přidělila</a:t>
            </a:r>
            <a:r>
              <a:rPr lang="en-US" sz="3200" dirty="0"/>
              <a:t> </a:t>
            </a:r>
            <a:r>
              <a:rPr lang="en-US" sz="3200" dirty="0" err="1"/>
              <a:t>jedno</a:t>
            </a:r>
            <a:r>
              <a:rPr lang="en-US" sz="3200" dirty="0"/>
              <a:t> </a:t>
            </a:r>
            <a:r>
              <a:rPr lang="en-US" sz="3200" dirty="0" err="1"/>
              <a:t>podtéma</a:t>
            </a:r>
            <a:r>
              <a:rPr lang="en-US" sz="3200" dirty="0"/>
              <a:t>. </a:t>
            </a:r>
            <a:r>
              <a:rPr lang="cs-CZ" sz="3200" dirty="0"/>
              <a:t>My si přidělenou kapitolu přečetli, vypsali podstatné informace a vytvořili krátký text.</a:t>
            </a:r>
            <a:r>
              <a:rPr lang="en-US" sz="3200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4996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884</Words>
  <Application>Microsoft Office PowerPoint</Application>
  <PresentationFormat>Širokoúhlá obrazovka</PresentationFormat>
  <Paragraphs>111</Paragraphs>
  <Slides>17</Slides>
  <Notes>17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Bierstadt</vt:lpstr>
      <vt:lpstr>GestaltVTI</vt:lpstr>
      <vt:lpstr>Office Theme</vt:lpstr>
      <vt:lpstr>Projekt mikroregionu Slezská brána</vt:lpstr>
      <vt:lpstr>Cíl práce a jeho realizace</vt:lpstr>
      <vt:lpstr>A jak to probíhalo?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Eva Klimková</cp:lastModifiedBy>
  <cp:revision>17</cp:revision>
  <dcterms:created xsi:type="dcterms:W3CDTF">2025-03-11T09:09:48Z</dcterms:created>
  <dcterms:modified xsi:type="dcterms:W3CDTF">2025-03-22T10:53:53Z</dcterms:modified>
</cp:coreProperties>
</file>